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45"/>
  </p:notesMasterIdLst>
  <p:sldIdLst>
    <p:sldId id="257" r:id="rId2"/>
    <p:sldId id="258" r:id="rId3"/>
    <p:sldId id="259" r:id="rId4"/>
    <p:sldId id="260" r:id="rId5"/>
    <p:sldId id="261" r:id="rId6"/>
    <p:sldId id="262" r:id="rId7"/>
    <p:sldId id="263" r:id="rId8"/>
    <p:sldId id="268" r:id="rId9"/>
    <p:sldId id="269" r:id="rId10"/>
    <p:sldId id="298" r:id="rId11"/>
    <p:sldId id="270" r:id="rId12"/>
    <p:sldId id="271" r:id="rId13"/>
    <p:sldId id="264" r:id="rId14"/>
    <p:sldId id="273" r:id="rId15"/>
    <p:sldId id="274" r:id="rId16"/>
    <p:sldId id="299" r:id="rId17"/>
    <p:sldId id="275" r:id="rId18"/>
    <p:sldId id="276" r:id="rId19"/>
    <p:sldId id="265" r:id="rId20"/>
    <p:sldId id="278" r:id="rId21"/>
    <p:sldId id="279" r:id="rId22"/>
    <p:sldId id="281" r:id="rId23"/>
    <p:sldId id="300" r:id="rId24"/>
    <p:sldId id="301" r:id="rId25"/>
    <p:sldId id="266" r:id="rId26"/>
    <p:sldId id="282" r:id="rId27"/>
    <p:sldId id="284" r:id="rId28"/>
    <p:sldId id="285" r:id="rId29"/>
    <p:sldId id="286" r:id="rId30"/>
    <p:sldId id="287" r:id="rId31"/>
    <p:sldId id="305" r:id="rId32"/>
    <p:sldId id="288" r:id="rId33"/>
    <p:sldId id="267" r:id="rId34"/>
    <p:sldId id="289" r:id="rId35"/>
    <p:sldId id="290" r:id="rId36"/>
    <p:sldId id="302" r:id="rId37"/>
    <p:sldId id="303" r:id="rId38"/>
    <p:sldId id="291" r:id="rId39"/>
    <p:sldId id="292" r:id="rId40"/>
    <p:sldId id="293" r:id="rId41"/>
    <p:sldId id="296" r:id="rId42"/>
    <p:sldId id="297" r:id="rId43"/>
    <p:sldId id="304" r:id="rId4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16C0B6-1760-4BCA-8131-AB4CDB426109}" v="340" dt="2025-02-19T19:43:48.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snapToGrid="0">
      <p:cViewPr varScale="1">
        <p:scale>
          <a:sx n="150" d="100"/>
          <a:sy n="150" d="100"/>
        </p:scale>
        <p:origin x="245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par Alfaro García" userId="S::gaspar.alfaro@urjc.es::b9682869-b526-4b6d-8301-b00acddeffaf" providerId="AD" clId="Web-{EF6C39F1-0CAF-704F-89DF-35BA24DF4C67}"/>
    <pc:docChg chg="modSld">
      <pc:chgData name="Gaspar Alfaro García" userId="S::gaspar.alfaro@urjc.es::b9682869-b526-4b6d-8301-b00acddeffaf" providerId="AD" clId="Web-{EF6C39F1-0CAF-704F-89DF-35BA24DF4C67}" dt="2025-02-18T12:20:04.461" v="3"/>
      <pc:docMkLst>
        <pc:docMk/>
      </pc:docMkLst>
      <pc:sldChg chg="modSp">
        <pc:chgData name="Gaspar Alfaro García" userId="S::gaspar.alfaro@urjc.es::b9682869-b526-4b6d-8301-b00acddeffaf" providerId="AD" clId="Web-{EF6C39F1-0CAF-704F-89DF-35BA24DF4C67}" dt="2025-02-18T12:20:04.461" v="3"/>
        <pc:sldMkLst>
          <pc:docMk/>
          <pc:sldMk cId="3194772664" sldId="298"/>
        </pc:sldMkLst>
        <pc:spChg chg="mod">
          <ac:chgData name="Gaspar Alfaro García" userId="S::gaspar.alfaro@urjc.es::b9682869-b526-4b6d-8301-b00acddeffaf" providerId="AD" clId="Web-{EF6C39F1-0CAF-704F-89DF-35BA24DF4C67}" dt="2025-02-18T12:20:04.461" v="3"/>
          <ac:spMkLst>
            <pc:docMk/>
            <pc:sldMk cId="3194772664" sldId="298"/>
            <ac:spMk id="44" creationId="{17A862A6-F4DC-B287-52EC-3EBED75526D1}"/>
          </ac:spMkLst>
        </pc:spChg>
      </pc:sldChg>
    </pc:docChg>
  </pc:docChgLst>
  <pc:docChgLst>
    <pc:chgData name="Gaspar Alfaro García" userId="b9682869-b526-4b6d-8301-b00acddeffaf" providerId="ADAL" clId="{9F16C0B6-1760-4BCA-8131-AB4CDB426109}"/>
    <pc:docChg chg="undo redo custSel addSld delSld modSld sldOrd">
      <pc:chgData name="Gaspar Alfaro García" userId="b9682869-b526-4b6d-8301-b00acddeffaf" providerId="ADAL" clId="{9F16C0B6-1760-4BCA-8131-AB4CDB426109}" dt="2025-02-19T19:44:39.908" v="2924" actId="27107"/>
      <pc:docMkLst>
        <pc:docMk/>
      </pc:docMkLst>
      <pc:sldChg chg="modSp mod">
        <pc:chgData name="Gaspar Alfaro García" userId="b9682869-b526-4b6d-8301-b00acddeffaf" providerId="ADAL" clId="{9F16C0B6-1760-4BCA-8131-AB4CDB426109}" dt="2025-02-18T17:59:53.852" v="167" actId="207"/>
        <pc:sldMkLst>
          <pc:docMk/>
          <pc:sldMk cId="2131548891" sldId="257"/>
        </pc:sldMkLst>
        <pc:spChg chg="mod">
          <ac:chgData name="Gaspar Alfaro García" userId="b9682869-b526-4b6d-8301-b00acddeffaf" providerId="ADAL" clId="{9F16C0B6-1760-4BCA-8131-AB4CDB426109}" dt="2025-02-18T17:59:53.852" v="167" actId="207"/>
          <ac:spMkLst>
            <pc:docMk/>
            <pc:sldMk cId="2131548891" sldId="257"/>
            <ac:spMk id="5" creationId="{B3748729-50C7-8599-6D3C-E12C17D6E64E}"/>
          </ac:spMkLst>
        </pc:spChg>
      </pc:sldChg>
      <pc:sldChg chg="modSp mod">
        <pc:chgData name="Gaspar Alfaro García" userId="b9682869-b526-4b6d-8301-b00acddeffaf" providerId="ADAL" clId="{9F16C0B6-1760-4BCA-8131-AB4CDB426109}" dt="2025-02-19T10:51:43.479" v="599" actId="20577"/>
        <pc:sldMkLst>
          <pc:docMk/>
          <pc:sldMk cId="657484191" sldId="259"/>
        </pc:sldMkLst>
        <pc:spChg chg="mod">
          <ac:chgData name="Gaspar Alfaro García" userId="b9682869-b526-4b6d-8301-b00acddeffaf" providerId="ADAL" clId="{9F16C0B6-1760-4BCA-8131-AB4CDB426109}" dt="2025-02-19T10:51:43.479" v="599" actId="20577"/>
          <ac:spMkLst>
            <pc:docMk/>
            <pc:sldMk cId="657484191" sldId="259"/>
            <ac:spMk id="6" creationId="{091CEA0D-6DCE-E46A-020C-2CC53C2446B4}"/>
          </ac:spMkLst>
        </pc:spChg>
      </pc:sldChg>
      <pc:sldChg chg="modSp mod">
        <pc:chgData name="Gaspar Alfaro García" userId="b9682869-b526-4b6d-8301-b00acddeffaf" providerId="ADAL" clId="{9F16C0B6-1760-4BCA-8131-AB4CDB426109}" dt="2025-02-19T16:37:35.510" v="1942" actId="20577"/>
        <pc:sldMkLst>
          <pc:docMk/>
          <pc:sldMk cId="3851960945" sldId="260"/>
        </pc:sldMkLst>
        <pc:spChg chg="mod">
          <ac:chgData name="Gaspar Alfaro García" userId="b9682869-b526-4b6d-8301-b00acddeffaf" providerId="ADAL" clId="{9F16C0B6-1760-4BCA-8131-AB4CDB426109}" dt="2025-02-19T16:37:35.510" v="1942" actId="20577"/>
          <ac:spMkLst>
            <pc:docMk/>
            <pc:sldMk cId="3851960945" sldId="260"/>
            <ac:spMk id="6" creationId="{26611D0D-85B1-F0D6-BE41-F9EA0F9D08DF}"/>
          </ac:spMkLst>
        </pc:spChg>
      </pc:sldChg>
      <pc:sldChg chg="modSp mod">
        <pc:chgData name="Gaspar Alfaro García" userId="b9682869-b526-4b6d-8301-b00acddeffaf" providerId="ADAL" clId="{9F16C0B6-1760-4BCA-8131-AB4CDB426109}" dt="2025-02-19T19:10:11.052" v="2290"/>
        <pc:sldMkLst>
          <pc:docMk/>
          <pc:sldMk cId="117828384" sldId="261"/>
        </pc:sldMkLst>
        <pc:spChg chg="mod">
          <ac:chgData name="Gaspar Alfaro García" userId="b9682869-b526-4b6d-8301-b00acddeffaf" providerId="ADAL" clId="{9F16C0B6-1760-4BCA-8131-AB4CDB426109}" dt="2025-02-19T19:10:11.052" v="2290"/>
          <ac:spMkLst>
            <pc:docMk/>
            <pc:sldMk cId="117828384" sldId="261"/>
            <ac:spMk id="6" creationId="{0F9522B5-9B85-AAB3-B744-B64B4D04B8C5}"/>
          </ac:spMkLst>
        </pc:spChg>
      </pc:sldChg>
      <pc:sldChg chg="modSp mod">
        <pc:chgData name="Gaspar Alfaro García" userId="b9682869-b526-4b6d-8301-b00acddeffaf" providerId="ADAL" clId="{9F16C0B6-1760-4BCA-8131-AB4CDB426109}" dt="2025-02-18T17:59:23.365" v="165" actId="207"/>
        <pc:sldMkLst>
          <pc:docMk/>
          <pc:sldMk cId="977630001" sldId="262"/>
        </pc:sldMkLst>
        <pc:spChg chg="mod">
          <ac:chgData name="Gaspar Alfaro García" userId="b9682869-b526-4b6d-8301-b00acddeffaf" providerId="ADAL" clId="{9F16C0B6-1760-4BCA-8131-AB4CDB426109}" dt="2025-02-18T17:59:23.365" v="165" actId="207"/>
          <ac:spMkLst>
            <pc:docMk/>
            <pc:sldMk cId="977630001" sldId="262"/>
            <ac:spMk id="2" creationId="{B88D1E6B-C5F8-258C-101F-DC0CBBAFA602}"/>
          </ac:spMkLst>
        </pc:spChg>
      </pc:sldChg>
      <pc:sldChg chg="addSp delSp modSp mod">
        <pc:chgData name="Gaspar Alfaro García" userId="b9682869-b526-4b6d-8301-b00acddeffaf" providerId="ADAL" clId="{9F16C0B6-1760-4BCA-8131-AB4CDB426109}" dt="2025-02-19T09:42:08.503" v="480" actId="404"/>
        <pc:sldMkLst>
          <pc:docMk/>
          <pc:sldMk cId="3389424709" sldId="263"/>
        </pc:sldMkLst>
        <pc:spChg chg="mod">
          <ac:chgData name="Gaspar Alfaro García" userId="b9682869-b526-4b6d-8301-b00acddeffaf" providerId="ADAL" clId="{9F16C0B6-1760-4BCA-8131-AB4CDB426109}" dt="2025-02-19T09:42:08.503" v="480" actId="404"/>
          <ac:spMkLst>
            <pc:docMk/>
            <pc:sldMk cId="3389424709" sldId="263"/>
            <ac:spMk id="2" creationId="{9F92BCE5-4796-BA4C-1555-BA6A58204DD4}"/>
          </ac:spMkLst>
        </pc:spChg>
        <pc:spChg chg="add mod">
          <ac:chgData name="Gaspar Alfaro García" userId="b9682869-b526-4b6d-8301-b00acddeffaf" providerId="ADAL" clId="{9F16C0B6-1760-4BCA-8131-AB4CDB426109}" dt="2025-02-19T09:32:06.061" v="412"/>
          <ac:spMkLst>
            <pc:docMk/>
            <pc:sldMk cId="3389424709" sldId="263"/>
            <ac:spMk id="3" creationId="{57008222-1087-24D2-A419-E4BB6F741719}"/>
          </ac:spMkLst>
        </pc:spChg>
        <pc:spChg chg="add mod">
          <ac:chgData name="Gaspar Alfaro García" userId="b9682869-b526-4b6d-8301-b00acddeffaf" providerId="ADAL" clId="{9F16C0B6-1760-4BCA-8131-AB4CDB426109}" dt="2025-02-19T09:32:06.061" v="412"/>
          <ac:spMkLst>
            <pc:docMk/>
            <pc:sldMk cId="3389424709" sldId="263"/>
            <ac:spMk id="5" creationId="{C2881D0E-C9D7-4E69-8E14-53E5BFDCF07F}"/>
          </ac:spMkLst>
        </pc:spChg>
        <pc:spChg chg="add mod">
          <ac:chgData name="Gaspar Alfaro García" userId="b9682869-b526-4b6d-8301-b00acddeffaf" providerId="ADAL" clId="{9F16C0B6-1760-4BCA-8131-AB4CDB426109}" dt="2025-02-19T09:33:23.164" v="421" actId="1076"/>
          <ac:spMkLst>
            <pc:docMk/>
            <pc:sldMk cId="3389424709" sldId="263"/>
            <ac:spMk id="6" creationId="{FFAEAD24-C4E3-D910-38EE-AD171D6DEC3E}"/>
          </ac:spMkLst>
        </pc:spChg>
        <pc:spChg chg="add mod">
          <ac:chgData name="Gaspar Alfaro García" userId="b9682869-b526-4b6d-8301-b00acddeffaf" providerId="ADAL" clId="{9F16C0B6-1760-4BCA-8131-AB4CDB426109}" dt="2025-02-19T09:33:23.164" v="421" actId="1076"/>
          <ac:spMkLst>
            <pc:docMk/>
            <pc:sldMk cId="3389424709" sldId="263"/>
            <ac:spMk id="7" creationId="{F83CAE53-FC02-0DB8-14BF-D52001FA0968}"/>
          </ac:spMkLst>
        </pc:spChg>
        <pc:spChg chg="add mod">
          <ac:chgData name="Gaspar Alfaro García" userId="b9682869-b526-4b6d-8301-b00acddeffaf" providerId="ADAL" clId="{9F16C0B6-1760-4BCA-8131-AB4CDB426109}" dt="2025-02-19T09:33:23.164" v="421" actId="1076"/>
          <ac:spMkLst>
            <pc:docMk/>
            <pc:sldMk cId="3389424709" sldId="263"/>
            <ac:spMk id="8" creationId="{93E57297-EA11-0685-E9E8-67CDB503653C}"/>
          </ac:spMkLst>
        </pc:spChg>
        <pc:spChg chg="add del mod">
          <ac:chgData name="Gaspar Alfaro García" userId="b9682869-b526-4b6d-8301-b00acddeffaf" providerId="ADAL" clId="{9F16C0B6-1760-4BCA-8131-AB4CDB426109}" dt="2025-02-19T09:32:48.541" v="417" actId="478"/>
          <ac:spMkLst>
            <pc:docMk/>
            <pc:sldMk cId="3389424709" sldId="263"/>
            <ac:spMk id="9" creationId="{81016191-7D90-0D92-A45A-460E44C3DFCA}"/>
          </ac:spMkLst>
        </pc:spChg>
        <pc:spChg chg="add del mod">
          <ac:chgData name="Gaspar Alfaro García" userId="b9682869-b526-4b6d-8301-b00acddeffaf" providerId="ADAL" clId="{9F16C0B6-1760-4BCA-8131-AB4CDB426109}" dt="2025-02-19T09:32:48.541" v="417" actId="478"/>
          <ac:spMkLst>
            <pc:docMk/>
            <pc:sldMk cId="3389424709" sldId="263"/>
            <ac:spMk id="10" creationId="{976770B0-4DA4-E2C0-1FC2-C2A2E6D4DEB2}"/>
          </ac:spMkLst>
        </pc:spChg>
        <pc:spChg chg="add del mod">
          <ac:chgData name="Gaspar Alfaro García" userId="b9682869-b526-4b6d-8301-b00acddeffaf" providerId="ADAL" clId="{9F16C0B6-1760-4BCA-8131-AB4CDB426109}" dt="2025-02-19T09:32:48.541" v="417" actId="478"/>
          <ac:spMkLst>
            <pc:docMk/>
            <pc:sldMk cId="3389424709" sldId="263"/>
            <ac:spMk id="11" creationId="{58D33EF7-E3C3-20CF-AB38-6FE2946A6D0E}"/>
          </ac:spMkLst>
        </pc:spChg>
        <pc:spChg chg="add mod">
          <ac:chgData name="Gaspar Alfaro García" userId="b9682869-b526-4b6d-8301-b00acddeffaf" providerId="ADAL" clId="{9F16C0B6-1760-4BCA-8131-AB4CDB426109}" dt="2025-02-19T09:35:22.842" v="450" actId="1076"/>
          <ac:spMkLst>
            <pc:docMk/>
            <pc:sldMk cId="3389424709" sldId="263"/>
            <ac:spMk id="12" creationId="{299AD373-E30C-2B81-B853-FFA3E9D40944}"/>
          </ac:spMkLst>
        </pc:spChg>
        <pc:spChg chg="add mod">
          <ac:chgData name="Gaspar Alfaro García" userId="b9682869-b526-4b6d-8301-b00acddeffaf" providerId="ADAL" clId="{9F16C0B6-1760-4BCA-8131-AB4CDB426109}" dt="2025-02-19T09:35:22.842" v="450" actId="1076"/>
          <ac:spMkLst>
            <pc:docMk/>
            <pc:sldMk cId="3389424709" sldId="263"/>
            <ac:spMk id="13" creationId="{1EE9AF69-A54F-5821-D641-880AE87A4906}"/>
          </ac:spMkLst>
        </pc:spChg>
        <pc:spChg chg="add mod">
          <ac:chgData name="Gaspar Alfaro García" userId="b9682869-b526-4b6d-8301-b00acddeffaf" providerId="ADAL" clId="{9F16C0B6-1760-4BCA-8131-AB4CDB426109}" dt="2025-02-19T09:35:22.842" v="450" actId="1076"/>
          <ac:spMkLst>
            <pc:docMk/>
            <pc:sldMk cId="3389424709" sldId="263"/>
            <ac:spMk id="14" creationId="{DBCCABD7-3EDF-5494-1F8F-F4AFEB18BB11}"/>
          </ac:spMkLst>
        </pc:spChg>
        <pc:spChg chg="add mod">
          <ac:chgData name="Gaspar Alfaro García" userId="b9682869-b526-4b6d-8301-b00acddeffaf" providerId="ADAL" clId="{9F16C0B6-1760-4BCA-8131-AB4CDB426109}" dt="2025-02-19T09:35:28.602" v="451" actId="1076"/>
          <ac:spMkLst>
            <pc:docMk/>
            <pc:sldMk cId="3389424709" sldId="263"/>
            <ac:spMk id="15" creationId="{E97283B4-715F-C4B3-C7A4-12455111DBE0}"/>
          </ac:spMkLst>
        </pc:spChg>
        <pc:spChg chg="add mod">
          <ac:chgData name="Gaspar Alfaro García" userId="b9682869-b526-4b6d-8301-b00acddeffaf" providerId="ADAL" clId="{9F16C0B6-1760-4BCA-8131-AB4CDB426109}" dt="2025-02-19T09:35:28.602" v="451" actId="1076"/>
          <ac:spMkLst>
            <pc:docMk/>
            <pc:sldMk cId="3389424709" sldId="263"/>
            <ac:spMk id="16" creationId="{9F94777F-0546-8D30-664C-484DFDE68F0A}"/>
          </ac:spMkLst>
        </pc:spChg>
        <pc:spChg chg="add mod">
          <ac:chgData name="Gaspar Alfaro García" userId="b9682869-b526-4b6d-8301-b00acddeffaf" providerId="ADAL" clId="{9F16C0B6-1760-4BCA-8131-AB4CDB426109}" dt="2025-02-19T09:35:28.602" v="451" actId="1076"/>
          <ac:spMkLst>
            <pc:docMk/>
            <pc:sldMk cId="3389424709" sldId="263"/>
            <ac:spMk id="17" creationId="{CF83D416-5244-0EB8-D5F0-E7A42B15816E}"/>
          </ac:spMkLst>
        </pc:spChg>
        <pc:spChg chg="add mod">
          <ac:chgData name="Gaspar Alfaro García" userId="b9682869-b526-4b6d-8301-b00acddeffaf" providerId="ADAL" clId="{9F16C0B6-1760-4BCA-8131-AB4CDB426109}" dt="2025-02-19T09:34:14.015" v="438" actId="1076"/>
          <ac:spMkLst>
            <pc:docMk/>
            <pc:sldMk cId="3389424709" sldId="263"/>
            <ac:spMk id="18" creationId="{A1BB5016-CAED-F645-4B84-B7A3AC04ED8A}"/>
          </ac:spMkLst>
        </pc:spChg>
        <pc:spChg chg="add mod">
          <ac:chgData name="Gaspar Alfaro García" userId="b9682869-b526-4b6d-8301-b00acddeffaf" providerId="ADAL" clId="{9F16C0B6-1760-4BCA-8131-AB4CDB426109}" dt="2025-02-19T09:34:14.015" v="438" actId="1076"/>
          <ac:spMkLst>
            <pc:docMk/>
            <pc:sldMk cId="3389424709" sldId="263"/>
            <ac:spMk id="19" creationId="{00B5A258-9F9F-E02B-49AF-64E4545B3F4A}"/>
          </ac:spMkLst>
        </pc:spChg>
        <pc:spChg chg="add mod">
          <ac:chgData name="Gaspar Alfaro García" userId="b9682869-b526-4b6d-8301-b00acddeffaf" providerId="ADAL" clId="{9F16C0B6-1760-4BCA-8131-AB4CDB426109}" dt="2025-02-19T09:34:14.015" v="438" actId="1076"/>
          <ac:spMkLst>
            <pc:docMk/>
            <pc:sldMk cId="3389424709" sldId="263"/>
            <ac:spMk id="20" creationId="{9CDAB24B-E2EF-F011-2EBC-8F4B7E767433}"/>
          </ac:spMkLst>
        </pc:spChg>
        <pc:spChg chg="add mod">
          <ac:chgData name="Gaspar Alfaro García" userId="b9682869-b526-4b6d-8301-b00acddeffaf" providerId="ADAL" clId="{9F16C0B6-1760-4BCA-8131-AB4CDB426109}" dt="2025-02-19T09:34:26.158" v="439" actId="1076"/>
          <ac:spMkLst>
            <pc:docMk/>
            <pc:sldMk cId="3389424709" sldId="263"/>
            <ac:spMk id="21" creationId="{A13A7B3A-53FD-BFBB-F215-E2B30818BA62}"/>
          </ac:spMkLst>
        </pc:spChg>
        <pc:spChg chg="add mod">
          <ac:chgData name="Gaspar Alfaro García" userId="b9682869-b526-4b6d-8301-b00acddeffaf" providerId="ADAL" clId="{9F16C0B6-1760-4BCA-8131-AB4CDB426109}" dt="2025-02-19T09:34:26.158" v="439" actId="1076"/>
          <ac:spMkLst>
            <pc:docMk/>
            <pc:sldMk cId="3389424709" sldId="263"/>
            <ac:spMk id="22" creationId="{8A588AA6-65E8-F7D7-56BB-0F72CEA440D6}"/>
          </ac:spMkLst>
        </pc:spChg>
        <pc:spChg chg="add mod">
          <ac:chgData name="Gaspar Alfaro García" userId="b9682869-b526-4b6d-8301-b00acddeffaf" providerId="ADAL" clId="{9F16C0B6-1760-4BCA-8131-AB4CDB426109}" dt="2025-02-19T09:34:26.158" v="439" actId="1076"/>
          <ac:spMkLst>
            <pc:docMk/>
            <pc:sldMk cId="3389424709" sldId="263"/>
            <ac:spMk id="23" creationId="{87EA5A64-9E5D-C03B-9212-B84AC218EF1E}"/>
          </ac:spMkLst>
        </pc:spChg>
        <pc:spChg chg="add mod">
          <ac:chgData name="Gaspar Alfaro García" userId="b9682869-b526-4b6d-8301-b00acddeffaf" providerId="ADAL" clId="{9F16C0B6-1760-4BCA-8131-AB4CDB426109}" dt="2025-02-19T09:33:55.263" v="435" actId="571"/>
          <ac:spMkLst>
            <pc:docMk/>
            <pc:sldMk cId="3389424709" sldId="263"/>
            <ac:spMk id="24" creationId="{39D0397B-6A55-6F76-B633-CEA3476500D0}"/>
          </ac:spMkLst>
        </pc:spChg>
        <pc:spChg chg="add mod">
          <ac:chgData name="Gaspar Alfaro García" userId="b9682869-b526-4b6d-8301-b00acddeffaf" providerId="ADAL" clId="{9F16C0B6-1760-4BCA-8131-AB4CDB426109}" dt="2025-02-19T09:33:55.263" v="435" actId="571"/>
          <ac:spMkLst>
            <pc:docMk/>
            <pc:sldMk cId="3389424709" sldId="263"/>
            <ac:spMk id="25" creationId="{7ECBEC96-EA30-9220-1F3B-921DCA31E619}"/>
          </ac:spMkLst>
        </pc:spChg>
        <pc:spChg chg="add mod">
          <ac:chgData name="Gaspar Alfaro García" userId="b9682869-b526-4b6d-8301-b00acddeffaf" providerId="ADAL" clId="{9F16C0B6-1760-4BCA-8131-AB4CDB426109}" dt="2025-02-19T09:33:55.263" v="435" actId="571"/>
          <ac:spMkLst>
            <pc:docMk/>
            <pc:sldMk cId="3389424709" sldId="263"/>
            <ac:spMk id="26" creationId="{89DF4EC8-4310-B22C-E391-4B6E39056875}"/>
          </ac:spMkLst>
        </pc:spChg>
        <pc:spChg chg="add mod">
          <ac:chgData name="Gaspar Alfaro García" userId="b9682869-b526-4b6d-8301-b00acddeffaf" providerId="ADAL" clId="{9F16C0B6-1760-4BCA-8131-AB4CDB426109}" dt="2025-02-19T09:33:53.736" v="434" actId="1076"/>
          <ac:spMkLst>
            <pc:docMk/>
            <pc:sldMk cId="3389424709" sldId="263"/>
            <ac:spMk id="27" creationId="{91B09ACD-B897-5150-F9EE-5F45AAD27A8F}"/>
          </ac:spMkLst>
        </pc:spChg>
        <pc:spChg chg="add mod">
          <ac:chgData name="Gaspar Alfaro García" userId="b9682869-b526-4b6d-8301-b00acddeffaf" providerId="ADAL" clId="{9F16C0B6-1760-4BCA-8131-AB4CDB426109}" dt="2025-02-19T09:33:53.736" v="434" actId="1076"/>
          <ac:spMkLst>
            <pc:docMk/>
            <pc:sldMk cId="3389424709" sldId="263"/>
            <ac:spMk id="28" creationId="{2F108851-0199-8616-CA6F-F061FFF48D33}"/>
          </ac:spMkLst>
        </pc:spChg>
        <pc:spChg chg="add mod">
          <ac:chgData name="Gaspar Alfaro García" userId="b9682869-b526-4b6d-8301-b00acddeffaf" providerId="ADAL" clId="{9F16C0B6-1760-4BCA-8131-AB4CDB426109}" dt="2025-02-19T09:33:53.736" v="434" actId="1076"/>
          <ac:spMkLst>
            <pc:docMk/>
            <pc:sldMk cId="3389424709" sldId="263"/>
            <ac:spMk id="29" creationId="{1BC25329-90A0-5296-B0B8-32770D0DF308}"/>
          </ac:spMkLst>
        </pc:spChg>
        <pc:spChg chg="add mod">
          <ac:chgData name="Gaspar Alfaro García" userId="b9682869-b526-4b6d-8301-b00acddeffaf" providerId="ADAL" clId="{9F16C0B6-1760-4BCA-8131-AB4CDB426109}" dt="2025-02-19T09:34:31.730" v="441" actId="571"/>
          <ac:spMkLst>
            <pc:docMk/>
            <pc:sldMk cId="3389424709" sldId="263"/>
            <ac:spMk id="30" creationId="{D4510D7B-1344-C970-0C75-4C71D7EF5B5E}"/>
          </ac:spMkLst>
        </pc:spChg>
        <pc:spChg chg="add mod">
          <ac:chgData name="Gaspar Alfaro García" userId="b9682869-b526-4b6d-8301-b00acddeffaf" providerId="ADAL" clId="{9F16C0B6-1760-4BCA-8131-AB4CDB426109}" dt="2025-02-19T09:34:31.730" v="441" actId="571"/>
          <ac:spMkLst>
            <pc:docMk/>
            <pc:sldMk cId="3389424709" sldId="263"/>
            <ac:spMk id="31" creationId="{2B7D012C-147F-D0A7-CFDC-0589EC52123E}"/>
          </ac:spMkLst>
        </pc:spChg>
        <pc:spChg chg="add mod">
          <ac:chgData name="Gaspar Alfaro García" userId="b9682869-b526-4b6d-8301-b00acddeffaf" providerId="ADAL" clId="{9F16C0B6-1760-4BCA-8131-AB4CDB426109}" dt="2025-02-19T09:34:31.730" v="441" actId="571"/>
          <ac:spMkLst>
            <pc:docMk/>
            <pc:sldMk cId="3389424709" sldId="263"/>
            <ac:spMk id="32" creationId="{03DD8A50-D50F-68E4-F069-40FA2F73BFFE}"/>
          </ac:spMkLst>
        </pc:spChg>
        <pc:spChg chg="add mod">
          <ac:chgData name="Gaspar Alfaro García" userId="b9682869-b526-4b6d-8301-b00acddeffaf" providerId="ADAL" clId="{9F16C0B6-1760-4BCA-8131-AB4CDB426109}" dt="2025-02-19T09:35:33.128" v="452" actId="1076"/>
          <ac:spMkLst>
            <pc:docMk/>
            <pc:sldMk cId="3389424709" sldId="263"/>
            <ac:spMk id="33" creationId="{57C81F60-49A2-B163-9311-381219324612}"/>
          </ac:spMkLst>
        </pc:spChg>
        <pc:spChg chg="add mod">
          <ac:chgData name="Gaspar Alfaro García" userId="b9682869-b526-4b6d-8301-b00acddeffaf" providerId="ADAL" clId="{9F16C0B6-1760-4BCA-8131-AB4CDB426109}" dt="2025-02-19T09:35:33.128" v="452" actId="1076"/>
          <ac:spMkLst>
            <pc:docMk/>
            <pc:sldMk cId="3389424709" sldId="263"/>
            <ac:spMk id="34" creationId="{216AAE06-C333-DA6C-F3EB-5AFB62EF7E11}"/>
          </ac:spMkLst>
        </pc:spChg>
        <pc:spChg chg="add mod">
          <ac:chgData name="Gaspar Alfaro García" userId="b9682869-b526-4b6d-8301-b00acddeffaf" providerId="ADAL" clId="{9F16C0B6-1760-4BCA-8131-AB4CDB426109}" dt="2025-02-19T09:35:33.128" v="452" actId="1076"/>
          <ac:spMkLst>
            <pc:docMk/>
            <pc:sldMk cId="3389424709" sldId="263"/>
            <ac:spMk id="35" creationId="{4121A86C-2274-3EC3-EF40-7C4DCEFCFD92}"/>
          </ac:spMkLst>
        </pc:spChg>
        <pc:spChg chg="add mod">
          <ac:chgData name="Gaspar Alfaro García" userId="b9682869-b526-4b6d-8301-b00acddeffaf" providerId="ADAL" clId="{9F16C0B6-1760-4BCA-8131-AB4CDB426109}" dt="2025-02-19T09:34:45.442" v="445" actId="571"/>
          <ac:spMkLst>
            <pc:docMk/>
            <pc:sldMk cId="3389424709" sldId="263"/>
            <ac:spMk id="36" creationId="{1DC4B018-058A-0995-87BD-D8F9EA24AD79}"/>
          </ac:spMkLst>
        </pc:spChg>
        <pc:spChg chg="add mod">
          <ac:chgData name="Gaspar Alfaro García" userId="b9682869-b526-4b6d-8301-b00acddeffaf" providerId="ADAL" clId="{9F16C0B6-1760-4BCA-8131-AB4CDB426109}" dt="2025-02-19T09:34:45.442" v="445" actId="571"/>
          <ac:spMkLst>
            <pc:docMk/>
            <pc:sldMk cId="3389424709" sldId="263"/>
            <ac:spMk id="37" creationId="{F776512B-AFDA-7F33-E6AC-B010E1CFD93D}"/>
          </ac:spMkLst>
        </pc:spChg>
        <pc:spChg chg="add mod">
          <ac:chgData name="Gaspar Alfaro García" userId="b9682869-b526-4b6d-8301-b00acddeffaf" providerId="ADAL" clId="{9F16C0B6-1760-4BCA-8131-AB4CDB426109}" dt="2025-02-19T09:34:45.442" v="445" actId="571"/>
          <ac:spMkLst>
            <pc:docMk/>
            <pc:sldMk cId="3389424709" sldId="263"/>
            <ac:spMk id="38" creationId="{38F03188-7AEE-827A-3372-4D83D8542648}"/>
          </ac:spMkLst>
        </pc:spChg>
        <pc:spChg chg="add mod">
          <ac:chgData name="Gaspar Alfaro García" userId="b9682869-b526-4b6d-8301-b00acddeffaf" providerId="ADAL" clId="{9F16C0B6-1760-4BCA-8131-AB4CDB426109}" dt="2025-02-19T09:34:43.443" v="444"/>
          <ac:spMkLst>
            <pc:docMk/>
            <pc:sldMk cId="3389424709" sldId="263"/>
            <ac:spMk id="39" creationId="{035C2EE9-602E-83FD-02FD-3069BC8B4860}"/>
          </ac:spMkLst>
        </pc:spChg>
        <pc:spChg chg="add mod">
          <ac:chgData name="Gaspar Alfaro García" userId="b9682869-b526-4b6d-8301-b00acddeffaf" providerId="ADAL" clId="{9F16C0B6-1760-4BCA-8131-AB4CDB426109}" dt="2025-02-19T09:34:43.443" v="444"/>
          <ac:spMkLst>
            <pc:docMk/>
            <pc:sldMk cId="3389424709" sldId="263"/>
            <ac:spMk id="40" creationId="{6D840D58-EE9D-39D2-703F-6101B0AE0BE2}"/>
          </ac:spMkLst>
        </pc:spChg>
        <pc:spChg chg="add mod">
          <ac:chgData name="Gaspar Alfaro García" userId="b9682869-b526-4b6d-8301-b00acddeffaf" providerId="ADAL" clId="{9F16C0B6-1760-4BCA-8131-AB4CDB426109}" dt="2025-02-19T09:34:43.443" v="444"/>
          <ac:spMkLst>
            <pc:docMk/>
            <pc:sldMk cId="3389424709" sldId="263"/>
            <ac:spMk id="41" creationId="{C967401A-A674-656E-F875-6EB21EE342DE}"/>
          </ac:spMkLst>
        </pc:spChg>
        <pc:spChg chg="add mod">
          <ac:chgData name="Gaspar Alfaro García" userId="b9682869-b526-4b6d-8301-b00acddeffaf" providerId="ADAL" clId="{9F16C0B6-1760-4BCA-8131-AB4CDB426109}" dt="2025-02-19T09:34:46.807" v="446"/>
          <ac:spMkLst>
            <pc:docMk/>
            <pc:sldMk cId="3389424709" sldId="263"/>
            <ac:spMk id="42" creationId="{67C3043D-2E68-BF63-6FDD-9D237B014E12}"/>
          </ac:spMkLst>
        </pc:spChg>
        <pc:spChg chg="add mod">
          <ac:chgData name="Gaspar Alfaro García" userId="b9682869-b526-4b6d-8301-b00acddeffaf" providerId="ADAL" clId="{9F16C0B6-1760-4BCA-8131-AB4CDB426109}" dt="2025-02-19T09:34:46.807" v="446"/>
          <ac:spMkLst>
            <pc:docMk/>
            <pc:sldMk cId="3389424709" sldId="263"/>
            <ac:spMk id="43" creationId="{8B8F35CB-5D46-A473-3302-E42BFD4A4634}"/>
          </ac:spMkLst>
        </pc:spChg>
        <pc:spChg chg="add mod">
          <ac:chgData name="Gaspar Alfaro García" userId="b9682869-b526-4b6d-8301-b00acddeffaf" providerId="ADAL" clId="{9F16C0B6-1760-4BCA-8131-AB4CDB426109}" dt="2025-02-19T09:34:46.807" v="446"/>
          <ac:spMkLst>
            <pc:docMk/>
            <pc:sldMk cId="3389424709" sldId="263"/>
            <ac:spMk id="44" creationId="{A37E8182-396C-327B-466B-13D1CCD65F88}"/>
          </ac:spMkLst>
        </pc:spChg>
        <pc:spChg chg="add mod">
          <ac:chgData name="Gaspar Alfaro García" userId="b9682869-b526-4b6d-8301-b00acddeffaf" providerId="ADAL" clId="{9F16C0B6-1760-4BCA-8131-AB4CDB426109}" dt="2025-02-19T09:35:17.565" v="449" actId="1076"/>
          <ac:spMkLst>
            <pc:docMk/>
            <pc:sldMk cId="3389424709" sldId="263"/>
            <ac:spMk id="45" creationId="{76E30C0B-1C1B-44D2-D49E-37F82C0A594E}"/>
          </ac:spMkLst>
        </pc:spChg>
        <pc:spChg chg="add mod">
          <ac:chgData name="Gaspar Alfaro García" userId="b9682869-b526-4b6d-8301-b00acddeffaf" providerId="ADAL" clId="{9F16C0B6-1760-4BCA-8131-AB4CDB426109}" dt="2025-02-19T09:35:17.565" v="449" actId="1076"/>
          <ac:spMkLst>
            <pc:docMk/>
            <pc:sldMk cId="3389424709" sldId="263"/>
            <ac:spMk id="46" creationId="{97605659-071C-7B90-4A2F-883071F87F2D}"/>
          </ac:spMkLst>
        </pc:spChg>
        <pc:spChg chg="add mod">
          <ac:chgData name="Gaspar Alfaro García" userId="b9682869-b526-4b6d-8301-b00acddeffaf" providerId="ADAL" clId="{9F16C0B6-1760-4BCA-8131-AB4CDB426109}" dt="2025-02-19T09:35:17.565" v="449" actId="1076"/>
          <ac:spMkLst>
            <pc:docMk/>
            <pc:sldMk cId="3389424709" sldId="263"/>
            <ac:spMk id="47" creationId="{2DBD51CB-092E-23C1-4FFB-9FBA0BDC39D7}"/>
          </ac:spMkLst>
        </pc:spChg>
        <pc:spChg chg="add mod">
          <ac:chgData name="Gaspar Alfaro García" userId="b9682869-b526-4b6d-8301-b00acddeffaf" providerId="ADAL" clId="{9F16C0B6-1760-4BCA-8131-AB4CDB426109}" dt="2025-02-19T09:35:51.507" v="455" actId="1076"/>
          <ac:spMkLst>
            <pc:docMk/>
            <pc:sldMk cId="3389424709" sldId="263"/>
            <ac:spMk id="48" creationId="{E1258129-ABB5-0B8B-9D6E-86D2AAEC99B2}"/>
          </ac:spMkLst>
        </pc:spChg>
        <pc:spChg chg="add mod">
          <ac:chgData name="Gaspar Alfaro García" userId="b9682869-b526-4b6d-8301-b00acddeffaf" providerId="ADAL" clId="{9F16C0B6-1760-4BCA-8131-AB4CDB426109}" dt="2025-02-19T09:35:51.507" v="455" actId="1076"/>
          <ac:spMkLst>
            <pc:docMk/>
            <pc:sldMk cId="3389424709" sldId="263"/>
            <ac:spMk id="49" creationId="{B22DDD85-64CE-274B-C06D-97EEC791D953}"/>
          </ac:spMkLst>
        </pc:spChg>
        <pc:spChg chg="add mod">
          <ac:chgData name="Gaspar Alfaro García" userId="b9682869-b526-4b6d-8301-b00acddeffaf" providerId="ADAL" clId="{9F16C0B6-1760-4BCA-8131-AB4CDB426109}" dt="2025-02-19T09:35:51.507" v="455" actId="1076"/>
          <ac:spMkLst>
            <pc:docMk/>
            <pc:sldMk cId="3389424709" sldId="263"/>
            <ac:spMk id="50" creationId="{D08A8F85-665B-6E01-645F-29723708917D}"/>
          </ac:spMkLst>
        </pc:spChg>
        <pc:spChg chg="add mod">
          <ac:chgData name="Gaspar Alfaro García" userId="b9682869-b526-4b6d-8301-b00acddeffaf" providerId="ADAL" clId="{9F16C0B6-1760-4BCA-8131-AB4CDB426109}" dt="2025-02-19T09:35:56.902" v="457" actId="1076"/>
          <ac:spMkLst>
            <pc:docMk/>
            <pc:sldMk cId="3389424709" sldId="263"/>
            <ac:spMk id="51" creationId="{95A6329E-9AC3-E3D1-6DE4-D37D638066FE}"/>
          </ac:spMkLst>
        </pc:spChg>
        <pc:spChg chg="add mod">
          <ac:chgData name="Gaspar Alfaro García" userId="b9682869-b526-4b6d-8301-b00acddeffaf" providerId="ADAL" clId="{9F16C0B6-1760-4BCA-8131-AB4CDB426109}" dt="2025-02-19T09:35:56.902" v="457" actId="1076"/>
          <ac:spMkLst>
            <pc:docMk/>
            <pc:sldMk cId="3389424709" sldId="263"/>
            <ac:spMk id="52" creationId="{A89EE01B-5900-DD02-80DC-91507CF18B55}"/>
          </ac:spMkLst>
        </pc:spChg>
        <pc:spChg chg="add mod">
          <ac:chgData name="Gaspar Alfaro García" userId="b9682869-b526-4b6d-8301-b00acddeffaf" providerId="ADAL" clId="{9F16C0B6-1760-4BCA-8131-AB4CDB426109}" dt="2025-02-19T09:35:56.902" v="457" actId="1076"/>
          <ac:spMkLst>
            <pc:docMk/>
            <pc:sldMk cId="3389424709" sldId="263"/>
            <ac:spMk id="53" creationId="{106D7672-58C9-9379-1F85-70F1B554BDAE}"/>
          </ac:spMkLst>
        </pc:spChg>
        <pc:spChg chg="add mod">
          <ac:chgData name="Gaspar Alfaro García" userId="b9682869-b526-4b6d-8301-b00acddeffaf" providerId="ADAL" clId="{9F16C0B6-1760-4BCA-8131-AB4CDB426109}" dt="2025-02-19T09:36:08.183" v="459" actId="1076"/>
          <ac:spMkLst>
            <pc:docMk/>
            <pc:sldMk cId="3389424709" sldId="263"/>
            <ac:spMk id="54" creationId="{D563FB82-ECC4-B416-E938-86565848DC12}"/>
          </ac:spMkLst>
        </pc:spChg>
        <pc:spChg chg="add mod">
          <ac:chgData name="Gaspar Alfaro García" userId="b9682869-b526-4b6d-8301-b00acddeffaf" providerId="ADAL" clId="{9F16C0B6-1760-4BCA-8131-AB4CDB426109}" dt="2025-02-19T09:36:08.183" v="459" actId="1076"/>
          <ac:spMkLst>
            <pc:docMk/>
            <pc:sldMk cId="3389424709" sldId="263"/>
            <ac:spMk id="55" creationId="{502833A4-2D6E-78B7-BF3F-354568B76E85}"/>
          </ac:spMkLst>
        </pc:spChg>
        <pc:spChg chg="add mod">
          <ac:chgData name="Gaspar Alfaro García" userId="b9682869-b526-4b6d-8301-b00acddeffaf" providerId="ADAL" clId="{9F16C0B6-1760-4BCA-8131-AB4CDB426109}" dt="2025-02-19T09:36:11.300" v="464" actId="1076"/>
          <ac:spMkLst>
            <pc:docMk/>
            <pc:sldMk cId="3389424709" sldId="263"/>
            <ac:spMk id="56" creationId="{0D72AEC1-FA72-F9EF-A308-680A22894507}"/>
          </ac:spMkLst>
        </pc:spChg>
        <pc:spChg chg="add mod">
          <ac:chgData name="Gaspar Alfaro García" userId="b9682869-b526-4b6d-8301-b00acddeffaf" providerId="ADAL" clId="{9F16C0B6-1760-4BCA-8131-AB4CDB426109}" dt="2025-02-19T09:36:08.571" v="460"/>
          <ac:spMkLst>
            <pc:docMk/>
            <pc:sldMk cId="3389424709" sldId="263"/>
            <ac:spMk id="57" creationId="{12E7455E-49B4-867E-BECF-B446D3330896}"/>
          </ac:spMkLst>
        </pc:spChg>
        <pc:spChg chg="add mod">
          <ac:chgData name="Gaspar Alfaro García" userId="b9682869-b526-4b6d-8301-b00acddeffaf" providerId="ADAL" clId="{9F16C0B6-1760-4BCA-8131-AB4CDB426109}" dt="2025-02-19T09:36:08.571" v="460"/>
          <ac:spMkLst>
            <pc:docMk/>
            <pc:sldMk cId="3389424709" sldId="263"/>
            <ac:spMk id="58" creationId="{1E17392A-29C5-6115-8E41-56245422B2D5}"/>
          </ac:spMkLst>
        </pc:spChg>
        <pc:spChg chg="add mod">
          <ac:chgData name="Gaspar Alfaro García" userId="b9682869-b526-4b6d-8301-b00acddeffaf" providerId="ADAL" clId="{9F16C0B6-1760-4BCA-8131-AB4CDB426109}" dt="2025-02-19T09:36:08.571" v="460"/>
          <ac:spMkLst>
            <pc:docMk/>
            <pc:sldMk cId="3389424709" sldId="263"/>
            <ac:spMk id="59" creationId="{F4D2E50C-61AF-7406-66A9-7B8FE6CD3448}"/>
          </ac:spMkLst>
        </pc:spChg>
        <pc:spChg chg="add mod">
          <ac:chgData name="Gaspar Alfaro García" userId="b9682869-b526-4b6d-8301-b00acddeffaf" providerId="ADAL" clId="{9F16C0B6-1760-4BCA-8131-AB4CDB426109}" dt="2025-02-19T09:36:10.904" v="463" actId="571"/>
          <ac:spMkLst>
            <pc:docMk/>
            <pc:sldMk cId="3389424709" sldId="263"/>
            <ac:spMk id="60" creationId="{C83E4A2C-9E59-C222-877F-5092D658AB85}"/>
          </ac:spMkLst>
        </pc:spChg>
        <pc:spChg chg="add mod">
          <ac:chgData name="Gaspar Alfaro García" userId="b9682869-b526-4b6d-8301-b00acddeffaf" providerId="ADAL" clId="{9F16C0B6-1760-4BCA-8131-AB4CDB426109}" dt="2025-02-19T09:36:26.529" v="466" actId="1076"/>
          <ac:spMkLst>
            <pc:docMk/>
            <pc:sldMk cId="3389424709" sldId="263"/>
            <ac:spMk id="61" creationId="{DDA7CE8A-37A3-6AD3-B6ED-38B4A6C26E0B}"/>
          </ac:spMkLst>
        </pc:spChg>
        <pc:spChg chg="add mod">
          <ac:chgData name="Gaspar Alfaro García" userId="b9682869-b526-4b6d-8301-b00acddeffaf" providerId="ADAL" clId="{9F16C0B6-1760-4BCA-8131-AB4CDB426109}" dt="2025-02-19T09:36:26.529" v="466" actId="1076"/>
          <ac:spMkLst>
            <pc:docMk/>
            <pc:sldMk cId="3389424709" sldId="263"/>
            <ac:spMk id="62" creationId="{891D9316-A84C-39AE-F469-78C7B2E60A02}"/>
          </ac:spMkLst>
        </pc:spChg>
        <pc:spChg chg="add mod">
          <ac:chgData name="Gaspar Alfaro García" userId="b9682869-b526-4b6d-8301-b00acddeffaf" providerId="ADAL" clId="{9F16C0B6-1760-4BCA-8131-AB4CDB426109}" dt="2025-02-19T09:36:26.529" v="466" actId="1076"/>
          <ac:spMkLst>
            <pc:docMk/>
            <pc:sldMk cId="3389424709" sldId="263"/>
            <ac:spMk id="63" creationId="{EE5E0CF2-65F4-1BD3-83B5-56820707BEAC}"/>
          </ac:spMkLst>
        </pc:spChg>
        <pc:spChg chg="add mod">
          <ac:chgData name="Gaspar Alfaro García" userId="b9682869-b526-4b6d-8301-b00acddeffaf" providerId="ADAL" clId="{9F16C0B6-1760-4BCA-8131-AB4CDB426109}" dt="2025-02-19T09:36:29.070" v="467"/>
          <ac:spMkLst>
            <pc:docMk/>
            <pc:sldMk cId="3389424709" sldId="263"/>
            <ac:spMk id="64" creationId="{6BB47E8D-B259-EDD7-24E1-C046EB29F559}"/>
          </ac:spMkLst>
        </pc:spChg>
        <pc:spChg chg="add mod">
          <ac:chgData name="Gaspar Alfaro García" userId="b9682869-b526-4b6d-8301-b00acddeffaf" providerId="ADAL" clId="{9F16C0B6-1760-4BCA-8131-AB4CDB426109}" dt="2025-02-19T09:36:29.070" v="467"/>
          <ac:spMkLst>
            <pc:docMk/>
            <pc:sldMk cId="3389424709" sldId="263"/>
            <ac:spMk id="65" creationId="{3F9AE517-2B38-7DCD-8EE1-02E13283706B}"/>
          </ac:spMkLst>
        </pc:spChg>
        <pc:spChg chg="add mod">
          <ac:chgData name="Gaspar Alfaro García" userId="b9682869-b526-4b6d-8301-b00acddeffaf" providerId="ADAL" clId="{9F16C0B6-1760-4BCA-8131-AB4CDB426109}" dt="2025-02-19T09:36:29.070" v="467"/>
          <ac:spMkLst>
            <pc:docMk/>
            <pc:sldMk cId="3389424709" sldId="263"/>
            <ac:spMk id="66" creationId="{C0FA052F-8D23-4714-EECF-293A6652485D}"/>
          </ac:spMkLst>
        </pc:spChg>
        <pc:spChg chg="add mod">
          <ac:chgData name="Gaspar Alfaro García" userId="b9682869-b526-4b6d-8301-b00acddeffaf" providerId="ADAL" clId="{9F16C0B6-1760-4BCA-8131-AB4CDB426109}" dt="2025-02-19T09:36:43.243" v="469" actId="1076"/>
          <ac:spMkLst>
            <pc:docMk/>
            <pc:sldMk cId="3389424709" sldId="263"/>
            <ac:spMk id="67" creationId="{D8A720D1-A554-A88C-CA29-C81548F61E9F}"/>
          </ac:spMkLst>
        </pc:spChg>
        <pc:spChg chg="add mod">
          <ac:chgData name="Gaspar Alfaro García" userId="b9682869-b526-4b6d-8301-b00acddeffaf" providerId="ADAL" clId="{9F16C0B6-1760-4BCA-8131-AB4CDB426109}" dt="2025-02-19T09:36:43.243" v="469" actId="1076"/>
          <ac:spMkLst>
            <pc:docMk/>
            <pc:sldMk cId="3389424709" sldId="263"/>
            <ac:spMk id="68" creationId="{25657F27-5A4A-8F05-5EFC-61A1FA72CA42}"/>
          </ac:spMkLst>
        </pc:spChg>
        <pc:spChg chg="add mod">
          <ac:chgData name="Gaspar Alfaro García" userId="b9682869-b526-4b6d-8301-b00acddeffaf" providerId="ADAL" clId="{9F16C0B6-1760-4BCA-8131-AB4CDB426109}" dt="2025-02-19T09:36:43.243" v="469" actId="1076"/>
          <ac:spMkLst>
            <pc:docMk/>
            <pc:sldMk cId="3389424709" sldId="263"/>
            <ac:spMk id="69" creationId="{BF9E9456-D74D-5BA4-FFDC-978BEA35FA6C}"/>
          </ac:spMkLst>
        </pc:spChg>
        <pc:spChg chg="add mod">
          <ac:chgData name="Gaspar Alfaro García" userId="b9682869-b526-4b6d-8301-b00acddeffaf" providerId="ADAL" clId="{9F16C0B6-1760-4BCA-8131-AB4CDB426109}" dt="2025-02-19T09:37:09.656" v="471" actId="1076"/>
          <ac:spMkLst>
            <pc:docMk/>
            <pc:sldMk cId="3389424709" sldId="263"/>
            <ac:spMk id="70" creationId="{4DB800ED-0CB9-9068-C238-D53A9045C03F}"/>
          </ac:spMkLst>
        </pc:spChg>
        <pc:spChg chg="add mod">
          <ac:chgData name="Gaspar Alfaro García" userId="b9682869-b526-4b6d-8301-b00acddeffaf" providerId="ADAL" clId="{9F16C0B6-1760-4BCA-8131-AB4CDB426109}" dt="2025-02-19T09:37:09.656" v="471" actId="1076"/>
          <ac:spMkLst>
            <pc:docMk/>
            <pc:sldMk cId="3389424709" sldId="263"/>
            <ac:spMk id="71" creationId="{4E68264F-91D7-C636-44F2-00388113B40C}"/>
          </ac:spMkLst>
        </pc:spChg>
        <pc:spChg chg="add mod">
          <ac:chgData name="Gaspar Alfaro García" userId="b9682869-b526-4b6d-8301-b00acddeffaf" providerId="ADAL" clId="{9F16C0B6-1760-4BCA-8131-AB4CDB426109}" dt="2025-02-19T09:37:09.656" v="471" actId="1076"/>
          <ac:spMkLst>
            <pc:docMk/>
            <pc:sldMk cId="3389424709" sldId="263"/>
            <ac:spMk id="72" creationId="{3CFC014E-9888-23A7-25AE-74E7297EF7A8}"/>
          </ac:spMkLst>
        </pc:spChg>
      </pc:sldChg>
      <pc:sldChg chg="addSp modSp mod">
        <pc:chgData name="Gaspar Alfaro García" userId="b9682869-b526-4b6d-8301-b00acddeffaf" providerId="ADAL" clId="{9F16C0B6-1760-4BCA-8131-AB4CDB426109}" dt="2025-02-19T10:51:20.596" v="597" actId="1076"/>
        <pc:sldMkLst>
          <pc:docMk/>
          <pc:sldMk cId="2890661790" sldId="264"/>
        </pc:sldMkLst>
        <pc:spChg chg="mod">
          <ac:chgData name="Gaspar Alfaro García" userId="b9682869-b526-4b6d-8301-b00acddeffaf" providerId="ADAL" clId="{9F16C0B6-1760-4BCA-8131-AB4CDB426109}" dt="2025-02-19T10:48:52.234" v="590" actId="20577"/>
          <ac:spMkLst>
            <pc:docMk/>
            <pc:sldMk cId="2890661790" sldId="264"/>
            <ac:spMk id="2" creationId="{DF44F10F-9BA7-D2BC-D4F6-676D28C4B621}"/>
          </ac:spMkLst>
        </pc:spChg>
        <pc:picChg chg="add mod">
          <ac:chgData name="Gaspar Alfaro García" userId="b9682869-b526-4b6d-8301-b00acddeffaf" providerId="ADAL" clId="{9F16C0B6-1760-4BCA-8131-AB4CDB426109}" dt="2025-02-19T10:51:20.596" v="597" actId="1076"/>
          <ac:picMkLst>
            <pc:docMk/>
            <pc:sldMk cId="2890661790" sldId="264"/>
            <ac:picMk id="5" creationId="{11462FF4-8D93-6D63-0C20-58CFE65562E2}"/>
          </ac:picMkLst>
        </pc:picChg>
      </pc:sldChg>
      <pc:sldChg chg="addSp delSp modSp mod">
        <pc:chgData name="Gaspar Alfaro García" userId="b9682869-b526-4b6d-8301-b00acddeffaf" providerId="ADAL" clId="{9F16C0B6-1760-4BCA-8131-AB4CDB426109}" dt="2025-02-19T16:23:58.408" v="1472" actId="1076"/>
        <pc:sldMkLst>
          <pc:docMk/>
          <pc:sldMk cId="1062350203" sldId="265"/>
        </pc:sldMkLst>
        <pc:spChg chg="mod">
          <ac:chgData name="Gaspar Alfaro García" userId="b9682869-b526-4b6d-8301-b00acddeffaf" providerId="ADAL" clId="{9F16C0B6-1760-4BCA-8131-AB4CDB426109}" dt="2025-02-19T10:48:46.683" v="589" actId="20577"/>
          <ac:spMkLst>
            <pc:docMk/>
            <pc:sldMk cId="1062350203" sldId="265"/>
            <ac:spMk id="2" creationId="{6FD1A3C1-1E12-6982-C3AC-2A64548BA31D}"/>
          </ac:spMkLst>
        </pc:spChg>
        <pc:picChg chg="add del mod">
          <ac:chgData name="Gaspar Alfaro García" userId="b9682869-b526-4b6d-8301-b00acddeffaf" providerId="ADAL" clId="{9F16C0B6-1760-4BCA-8131-AB4CDB426109}" dt="2025-02-19T16:23:16.919" v="1460" actId="478"/>
          <ac:picMkLst>
            <pc:docMk/>
            <pc:sldMk cId="1062350203" sldId="265"/>
            <ac:picMk id="5" creationId="{4C400EF0-B752-AC3C-45D6-2E10C9BE99D8}"/>
          </ac:picMkLst>
        </pc:picChg>
        <pc:picChg chg="add del mod">
          <ac:chgData name="Gaspar Alfaro García" userId="b9682869-b526-4b6d-8301-b00acddeffaf" providerId="ADAL" clId="{9F16C0B6-1760-4BCA-8131-AB4CDB426109}" dt="2025-02-19T12:16:30.482" v="1182" actId="478"/>
          <ac:picMkLst>
            <pc:docMk/>
            <pc:sldMk cId="1062350203" sldId="265"/>
            <ac:picMk id="7" creationId="{10E1BE18-74DD-4D12-526C-8E64A2ABA75C}"/>
          </ac:picMkLst>
        </pc:picChg>
        <pc:picChg chg="add mod">
          <ac:chgData name="Gaspar Alfaro García" userId="b9682869-b526-4b6d-8301-b00acddeffaf" providerId="ADAL" clId="{9F16C0B6-1760-4BCA-8131-AB4CDB426109}" dt="2025-02-19T12:16:22.675" v="1166"/>
          <ac:picMkLst>
            <pc:docMk/>
            <pc:sldMk cId="1062350203" sldId="265"/>
            <ac:picMk id="9" creationId="{6ABD16AE-38A2-56BD-F39D-2AAC53128ECE}"/>
          </ac:picMkLst>
        </pc:picChg>
        <pc:picChg chg="add del mod">
          <ac:chgData name="Gaspar Alfaro García" userId="b9682869-b526-4b6d-8301-b00acddeffaf" providerId="ADAL" clId="{9F16C0B6-1760-4BCA-8131-AB4CDB426109}" dt="2025-02-19T16:23:22.379" v="1464" actId="478"/>
          <ac:picMkLst>
            <pc:docMk/>
            <pc:sldMk cId="1062350203" sldId="265"/>
            <ac:picMk id="11" creationId="{74F4F45B-E336-E221-847A-D2CB64C3BE36}"/>
          </ac:picMkLst>
        </pc:picChg>
        <pc:picChg chg="add mod">
          <ac:chgData name="Gaspar Alfaro García" userId="b9682869-b526-4b6d-8301-b00acddeffaf" providerId="ADAL" clId="{9F16C0B6-1760-4BCA-8131-AB4CDB426109}" dt="2025-02-19T16:23:58.408" v="1472" actId="1076"/>
          <ac:picMkLst>
            <pc:docMk/>
            <pc:sldMk cId="1062350203" sldId="265"/>
            <ac:picMk id="13" creationId="{EEC8EC79-97E5-34FA-0398-F2D1F7635F94}"/>
          </ac:picMkLst>
        </pc:picChg>
      </pc:sldChg>
      <pc:sldChg chg="modSp mod">
        <pc:chgData name="Gaspar Alfaro García" userId="b9682869-b526-4b6d-8301-b00acddeffaf" providerId="ADAL" clId="{9F16C0B6-1760-4BCA-8131-AB4CDB426109}" dt="2025-02-19T10:48:41.329" v="588" actId="20577"/>
        <pc:sldMkLst>
          <pc:docMk/>
          <pc:sldMk cId="2650089999" sldId="266"/>
        </pc:sldMkLst>
        <pc:spChg chg="mod">
          <ac:chgData name="Gaspar Alfaro García" userId="b9682869-b526-4b6d-8301-b00acddeffaf" providerId="ADAL" clId="{9F16C0B6-1760-4BCA-8131-AB4CDB426109}" dt="2025-02-19T10:48:41.329" v="588" actId="20577"/>
          <ac:spMkLst>
            <pc:docMk/>
            <pc:sldMk cId="2650089999" sldId="266"/>
            <ac:spMk id="2" creationId="{7D46FEB8-F976-B2EF-1E4F-2C00D0189796}"/>
          </ac:spMkLst>
        </pc:spChg>
      </pc:sldChg>
      <pc:sldChg chg="addSp modSp mod">
        <pc:chgData name="Gaspar Alfaro García" userId="b9682869-b526-4b6d-8301-b00acddeffaf" providerId="ADAL" clId="{9F16C0B6-1760-4BCA-8131-AB4CDB426109}" dt="2025-02-19T19:09:30.296" v="2269" actId="1076"/>
        <pc:sldMkLst>
          <pc:docMk/>
          <pc:sldMk cId="989284931" sldId="267"/>
        </pc:sldMkLst>
        <pc:spChg chg="mod">
          <ac:chgData name="Gaspar Alfaro García" userId="b9682869-b526-4b6d-8301-b00acddeffaf" providerId="ADAL" clId="{9F16C0B6-1760-4BCA-8131-AB4CDB426109}" dt="2025-02-19T10:49:20.371" v="593" actId="20577"/>
          <ac:spMkLst>
            <pc:docMk/>
            <pc:sldMk cId="989284931" sldId="267"/>
            <ac:spMk id="2" creationId="{971E3D19-A3B1-C218-7672-F183DC68A9E9}"/>
          </ac:spMkLst>
        </pc:spChg>
        <pc:picChg chg="add mod">
          <ac:chgData name="Gaspar Alfaro García" userId="b9682869-b526-4b6d-8301-b00acddeffaf" providerId="ADAL" clId="{9F16C0B6-1760-4BCA-8131-AB4CDB426109}" dt="2025-02-19T19:09:30.296" v="2269" actId="1076"/>
          <ac:picMkLst>
            <pc:docMk/>
            <pc:sldMk cId="989284931" sldId="267"/>
            <ac:picMk id="5" creationId="{A00D1A27-D8DD-7200-8837-48C763DF3249}"/>
          </ac:picMkLst>
        </pc:picChg>
      </pc:sldChg>
      <pc:sldChg chg="addSp delSp modSp mod">
        <pc:chgData name="Gaspar Alfaro García" userId="b9682869-b526-4b6d-8301-b00acddeffaf" providerId="ADAL" clId="{9F16C0B6-1760-4BCA-8131-AB4CDB426109}" dt="2025-02-19T09:27:10.795" v="411" actId="1076"/>
        <pc:sldMkLst>
          <pc:docMk/>
          <pc:sldMk cId="3963325245" sldId="268"/>
        </pc:sldMkLst>
        <pc:spChg chg="mod">
          <ac:chgData name="Gaspar Alfaro García" userId="b9682869-b526-4b6d-8301-b00acddeffaf" providerId="ADAL" clId="{9F16C0B6-1760-4BCA-8131-AB4CDB426109}" dt="2025-02-18T17:59:22.272" v="163" actId="207"/>
          <ac:spMkLst>
            <pc:docMk/>
            <pc:sldMk cId="3963325245" sldId="268"/>
            <ac:spMk id="2" creationId="{3C9247D7-1612-E136-6C0C-B0BE64BC90E9}"/>
          </ac:spMkLst>
        </pc:spChg>
        <pc:spChg chg="add mod">
          <ac:chgData name="Gaspar Alfaro García" userId="b9682869-b526-4b6d-8301-b00acddeffaf" providerId="ADAL" clId="{9F16C0B6-1760-4BCA-8131-AB4CDB426109}" dt="2025-02-18T18:09:47.197" v="275" actId="207"/>
          <ac:spMkLst>
            <pc:docMk/>
            <pc:sldMk cId="3963325245" sldId="268"/>
            <ac:spMk id="3" creationId="{277F0E43-E61B-4CDF-75DA-6C0133C8FD97}"/>
          </ac:spMkLst>
        </pc:spChg>
        <pc:spChg chg="add mod">
          <ac:chgData name="Gaspar Alfaro García" userId="b9682869-b526-4b6d-8301-b00acddeffaf" providerId="ADAL" clId="{9F16C0B6-1760-4BCA-8131-AB4CDB426109}" dt="2025-02-18T18:09:51.442" v="276" actId="207"/>
          <ac:spMkLst>
            <pc:docMk/>
            <pc:sldMk cId="3963325245" sldId="268"/>
            <ac:spMk id="5" creationId="{53F317F5-E355-8DC9-DC02-231B1C61C40B}"/>
          </ac:spMkLst>
        </pc:spChg>
        <pc:spChg chg="add mod">
          <ac:chgData name="Gaspar Alfaro García" userId="b9682869-b526-4b6d-8301-b00acddeffaf" providerId="ADAL" clId="{9F16C0B6-1760-4BCA-8131-AB4CDB426109}" dt="2025-02-18T18:12:42.766" v="334" actId="207"/>
          <ac:spMkLst>
            <pc:docMk/>
            <pc:sldMk cId="3963325245" sldId="268"/>
            <ac:spMk id="8" creationId="{132D9AA6-104F-106C-84BA-0DF2BFC17536}"/>
          </ac:spMkLst>
        </pc:spChg>
        <pc:spChg chg="add mod">
          <ac:chgData name="Gaspar Alfaro García" userId="b9682869-b526-4b6d-8301-b00acddeffaf" providerId="ADAL" clId="{9F16C0B6-1760-4BCA-8131-AB4CDB426109}" dt="2025-02-18T18:12:46.147" v="335" actId="207"/>
          <ac:spMkLst>
            <pc:docMk/>
            <pc:sldMk cId="3963325245" sldId="268"/>
            <ac:spMk id="9" creationId="{F0513A18-9959-C5FD-D0CF-ED0D1916E096}"/>
          </ac:spMkLst>
        </pc:spChg>
        <pc:spChg chg="add mod">
          <ac:chgData name="Gaspar Alfaro García" userId="b9682869-b526-4b6d-8301-b00acddeffaf" providerId="ADAL" clId="{9F16C0B6-1760-4BCA-8131-AB4CDB426109}" dt="2025-02-18T18:14:13.855" v="373" actId="1076"/>
          <ac:spMkLst>
            <pc:docMk/>
            <pc:sldMk cId="3963325245" sldId="268"/>
            <ac:spMk id="12" creationId="{484E749A-AEF7-F277-9037-EBCF68863547}"/>
          </ac:spMkLst>
        </pc:spChg>
        <pc:picChg chg="add mod">
          <ac:chgData name="Gaspar Alfaro García" userId="b9682869-b526-4b6d-8301-b00acddeffaf" providerId="ADAL" clId="{9F16C0B6-1760-4BCA-8131-AB4CDB426109}" dt="2025-02-19T09:25:03.919" v="390" actId="1076"/>
          <ac:picMkLst>
            <pc:docMk/>
            <pc:sldMk cId="3963325245" sldId="268"/>
            <ac:picMk id="10" creationId="{E779DAF9-F9AC-2618-1841-AE7175A11493}"/>
          </ac:picMkLst>
        </pc:picChg>
        <pc:picChg chg="add del mod">
          <ac:chgData name="Gaspar Alfaro García" userId="b9682869-b526-4b6d-8301-b00acddeffaf" providerId="ADAL" clId="{9F16C0B6-1760-4BCA-8131-AB4CDB426109}" dt="2025-02-19T09:25:42.296" v="396" actId="22"/>
          <ac:picMkLst>
            <pc:docMk/>
            <pc:sldMk cId="3963325245" sldId="268"/>
            <ac:picMk id="15" creationId="{CDA5C8E6-1E97-8457-021F-A6978EC6EA84}"/>
          </ac:picMkLst>
        </pc:picChg>
        <pc:picChg chg="add del mod">
          <ac:chgData name="Gaspar Alfaro García" userId="b9682869-b526-4b6d-8301-b00acddeffaf" providerId="ADAL" clId="{9F16C0B6-1760-4BCA-8131-AB4CDB426109}" dt="2025-02-19T09:26:05.037" v="400" actId="22"/>
          <ac:picMkLst>
            <pc:docMk/>
            <pc:sldMk cId="3963325245" sldId="268"/>
            <ac:picMk id="17" creationId="{E5540FB0-917F-10BB-2969-1E8589C96E93}"/>
          </ac:picMkLst>
        </pc:picChg>
        <pc:picChg chg="add mod">
          <ac:chgData name="Gaspar Alfaro García" userId="b9682869-b526-4b6d-8301-b00acddeffaf" providerId="ADAL" clId="{9F16C0B6-1760-4BCA-8131-AB4CDB426109}" dt="2025-02-19T09:26:44.282" v="406" actId="1076"/>
          <ac:picMkLst>
            <pc:docMk/>
            <pc:sldMk cId="3963325245" sldId="268"/>
            <ac:picMk id="19" creationId="{32674367-BEF8-AFEA-290D-DC9878A9AA60}"/>
          </ac:picMkLst>
        </pc:picChg>
        <pc:picChg chg="add mod">
          <ac:chgData name="Gaspar Alfaro García" userId="b9682869-b526-4b6d-8301-b00acddeffaf" providerId="ADAL" clId="{9F16C0B6-1760-4BCA-8131-AB4CDB426109}" dt="2025-02-19T09:27:10.795" v="411" actId="1076"/>
          <ac:picMkLst>
            <pc:docMk/>
            <pc:sldMk cId="3963325245" sldId="268"/>
            <ac:picMk id="21" creationId="{E4421A86-9490-ED3F-0659-FCD1F9E2B7EB}"/>
          </ac:picMkLst>
        </pc:picChg>
        <pc:cxnChg chg="add mod">
          <ac:chgData name="Gaspar Alfaro García" userId="b9682869-b526-4b6d-8301-b00acddeffaf" providerId="ADAL" clId="{9F16C0B6-1760-4BCA-8131-AB4CDB426109}" dt="2025-02-18T18:15:20.421" v="383" actId="1076"/>
          <ac:cxnSpMkLst>
            <pc:docMk/>
            <pc:sldMk cId="3963325245" sldId="268"/>
            <ac:cxnSpMk id="7" creationId="{355CC1C1-CECC-9E54-30DA-A125A5325176}"/>
          </ac:cxnSpMkLst>
        </pc:cxnChg>
        <pc:cxnChg chg="add mod">
          <ac:chgData name="Gaspar Alfaro García" userId="b9682869-b526-4b6d-8301-b00acddeffaf" providerId="ADAL" clId="{9F16C0B6-1760-4BCA-8131-AB4CDB426109}" dt="2025-02-18T18:12:37.184" v="333" actId="208"/>
          <ac:cxnSpMkLst>
            <pc:docMk/>
            <pc:sldMk cId="3963325245" sldId="268"/>
            <ac:cxnSpMk id="11" creationId="{D9C55E56-2F90-59F9-E356-D2DE11B0376F}"/>
          </ac:cxnSpMkLst>
        </pc:cxnChg>
        <pc:cxnChg chg="add mod">
          <ac:chgData name="Gaspar Alfaro García" userId="b9682869-b526-4b6d-8301-b00acddeffaf" providerId="ADAL" clId="{9F16C0B6-1760-4BCA-8131-AB4CDB426109}" dt="2025-02-18T18:15:24.456" v="385" actId="14100"/>
          <ac:cxnSpMkLst>
            <pc:docMk/>
            <pc:sldMk cId="3963325245" sldId="268"/>
            <ac:cxnSpMk id="13" creationId="{FC0A184A-EDBD-F2B7-559D-306ADB2A47DE}"/>
          </ac:cxnSpMkLst>
        </pc:cxnChg>
      </pc:sldChg>
      <pc:sldChg chg="modSp mod">
        <pc:chgData name="Gaspar Alfaro García" userId="b9682869-b526-4b6d-8301-b00acddeffaf" providerId="ADAL" clId="{9F16C0B6-1760-4BCA-8131-AB4CDB426109}" dt="2025-02-18T18:01:09.743" v="168" actId="403"/>
        <pc:sldMkLst>
          <pc:docMk/>
          <pc:sldMk cId="4071041900" sldId="269"/>
        </pc:sldMkLst>
        <pc:spChg chg="mod">
          <ac:chgData name="Gaspar Alfaro García" userId="b9682869-b526-4b6d-8301-b00acddeffaf" providerId="ADAL" clId="{9F16C0B6-1760-4BCA-8131-AB4CDB426109}" dt="2025-02-18T17:56:25.113" v="140" actId="14100"/>
          <ac:spMkLst>
            <pc:docMk/>
            <pc:sldMk cId="4071041900" sldId="269"/>
            <ac:spMk id="2" creationId="{8F1F6FD5-4484-A88D-08CE-DCF5ECEB98E1}"/>
          </ac:spMkLst>
        </pc:spChg>
        <pc:spChg chg="mod">
          <ac:chgData name="Gaspar Alfaro García" userId="b9682869-b526-4b6d-8301-b00acddeffaf" providerId="ADAL" clId="{9F16C0B6-1760-4BCA-8131-AB4CDB426109}" dt="2025-02-18T18:01:09.743" v="168" actId="403"/>
          <ac:spMkLst>
            <pc:docMk/>
            <pc:sldMk cId="4071041900" sldId="269"/>
            <ac:spMk id="17" creationId="{CCAE57F1-494E-2910-74A3-2A26339222ED}"/>
          </ac:spMkLst>
        </pc:spChg>
        <pc:spChg chg="mod">
          <ac:chgData name="Gaspar Alfaro García" userId="b9682869-b526-4b6d-8301-b00acddeffaf" providerId="ADAL" clId="{9F16C0B6-1760-4BCA-8131-AB4CDB426109}" dt="2025-02-18T17:56:01.997" v="135" actId="2711"/>
          <ac:spMkLst>
            <pc:docMk/>
            <pc:sldMk cId="4071041900" sldId="269"/>
            <ac:spMk id="21" creationId="{9E21D34F-B914-C019-CDAC-B64EA769BCE7}"/>
          </ac:spMkLst>
        </pc:spChg>
        <pc:spChg chg="mod">
          <ac:chgData name="Gaspar Alfaro García" userId="b9682869-b526-4b6d-8301-b00acddeffaf" providerId="ADAL" clId="{9F16C0B6-1760-4BCA-8131-AB4CDB426109}" dt="2025-02-18T17:56:10.246" v="137" actId="2711"/>
          <ac:spMkLst>
            <pc:docMk/>
            <pc:sldMk cId="4071041900" sldId="269"/>
            <ac:spMk id="53" creationId="{9F1E1BE8-A3A2-15E9-08C6-629B1807736D}"/>
          </ac:spMkLst>
        </pc:spChg>
        <pc:spChg chg="mod">
          <ac:chgData name="Gaspar Alfaro García" userId="b9682869-b526-4b6d-8301-b00acddeffaf" providerId="ADAL" clId="{9F16C0B6-1760-4BCA-8131-AB4CDB426109}" dt="2025-02-18T17:56:16.009" v="138" actId="2711"/>
          <ac:spMkLst>
            <pc:docMk/>
            <pc:sldMk cId="4071041900" sldId="269"/>
            <ac:spMk id="54" creationId="{85208F92-5545-0AFE-D274-619BF58F29C0}"/>
          </ac:spMkLst>
        </pc:spChg>
      </pc:sldChg>
      <pc:sldChg chg="addSp modSp mod">
        <pc:chgData name="Gaspar Alfaro García" userId="b9682869-b526-4b6d-8301-b00acddeffaf" providerId="ADAL" clId="{9F16C0B6-1760-4BCA-8131-AB4CDB426109}" dt="2025-02-19T10:33:59.777" v="503" actId="1076"/>
        <pc:sldMkLst>
          <pc:docMk/>
          <pc:sldMk cId="3340830351" sldId="270"/>
        </pc:sldMkLst>
        <pc:spChg chg="mod">
          <ac:chgData name="Gaspar Alfaro García" userId="b9682869-b526-4b6d-8301-b00acddeffaf" providerId="ADAL" clId="{9F16C0B6-1760-4BCA-8131-AB4CDB426109}" dt="2025-02-18T17:53:38.139" v="115" actId="14100"/>
          <ac:spMkLst>
            <pc:docMk/>
            <pc:sldMk cId="3340830351" sldId="270"/>
            <ac:spMk id="2" creationId="{7E23C3A6-5244-5954-F770-F346F925F5CD}"/>
          </ac:spMkLst>
        </pc:spChg>
        <pc:picChg chg="add mod">
          <ac:chgData name="Gaspar Alfaro García" userId="b9682869-b526-4b6d-8301-b00acddeffaf" providerId="ADAL" clId="{9F16C0B6-1760-4BCA-8131-AB4CDB426109}" dt="2025-02-19T10:29:34.807" v="491" actId="1076"/>
          <ac:picMkLst>
            <pc:docMk/>
            <pc:sldMk cId="3340830351" sldId="270"/>
            <ac:picMk id="5" creationId="{AA48265B-42D6-D11B-FCD4-EBDE63A5A33B}"/>
          </ac:picMkLst>
        </pc:picChg>
        <pc:picChg chg="add mod">
          <ac:chgData name="Gaspar Alfaro García" userId="b9682869-b526-4b6d-8301-b00acddeffaf" providerId="ADAL" clId="{9F16C0B6-1760-4BCA-8131-AB4CDB426109}" dt="2025-02-19T10:33:26.216" v="497" actId="14100"/>
          <ac:picMkLst>
            <pc:docMk/>
            <pc:sldMk cId="3340830351" sldId="270"/>
            <ac:picMk id="7" creationId="{754F9C51-2933-D385-43D3-A5A1A8A57F9F}"/>
          </ac:picMkLst>
        </pc:picChg>
        <pc:picChg chg="add mod">
          <ac:chgData name="Gaspar Alfaro García" userId="b9682869-b526-4b6d-8301-b00acddeffaf" providerId="ADAL" clId="{9F16C0B6-1760-4BCA-8131-AB4CDB426109}" dt="2025-02-19T10:33:59.777" v="503" actId="1076"/>
          <ac:picMkLst>
            <pc:docMk/>
            <pc:sldMk cId="3340830351" sldId="270"/>
            <ac:picMk id="9" creationId="{A9A3E93B-2F5A-C9B1-F7C6-B381F169AAE2}"/>
          </ac:picMkLst>
        </pc:picChg>
      </pc:sldChg>
      <pc:sldChg chg="addSp delSp modSp mod">
        <pc:chgData name="Gaspar Alfaro García" userId="b9682869-b526-4b6d-8301-b00acddeffaf" providerId="ADAL" clId="{9F16C0B6-1760-4BCA-8131-AB4CDB426109}" dt="2025-02-19T10:45:22.393" v="584" actId="1076"/>
        <pc:sldMkLst>
          <pc:docMk/>
          <pc:sldMk cId="1841713362" sldId="271"/>
        </pc:sldMkLst>
        <pc:spChg chg="mod">
          <ac:chgData name="Gaspar Alfaro García" userId="b9682869-b526-4b6d-8301-b00acddeffaf" providerId="ADAL" clId="{9F16C0B6-1760-4BCA-8131-AB4CDB426109}" dt="2025-02-18T17:53:30.383" v="113" actId="14100"/>
          <ac:spMkLst>
            <pc:docMk/>
            <pc:sldMk cId="1841713362" sldId="271"/>
            <ac:spMk id="2" creationId="{CB22DEA8-4917-1894-153B-EDBF8C5B4C27}"/>
          </ac:spMkLst>
        </pc:spChg>
        <pc:spChg chg="add del">
          <ac:chgData name="Gaspar Alfaro García" userId="b9682869-b526-4b6d-8301-b00acddeffaf" providerId="ADAL" clId="{9F16C0B6-1760-4BCA-8131-AB4CDB426109}" dt="2025-02-19T10:41:08.669" v="530" actId="478"/>
          <ac:spMkLst>
            <pc:docMk/>
            <pc:sldMk cId="1841713362" sldId="271"/>
            <ac:spMk id="4" creationId="{BBC4B959-A8EE-65C3-7E48-7695F1C0CD14}"/>
          </ac:spMkLst>
        </pc:spChg>
        <pc:spChg chg="add del mod">
          <ac:chgData name="Gaspar Alfaro García" userId="b9682869-b526-4b6d-8301-b00acddeffaf" providerId="ADAL" clId="{9F16C0B6-1760-4BCA-8131-AB4CDB426109}" dt="2025-02-19T10:42:06.104" v="546" actId="767"/>
          <ac:spMkLst>
            <pc:docMk/>
            <pc:sldMk cId="1841713362" sldId="271"/>
            <ac:spMk id="10" creationId="{B9725788-498B-C3EB-15BE-02DDB4FAE276}"/>
          </ac:spMkLst>
        </pc:spChg>
        <pc:spChg chg="add del mod">
          <ac:chgData name="Gaspar Alfaro García" userId="b9682869-b526-4b6d-8301-b00acddeffaf" providerId="ADAL" clId="{9F16C0B6-1760-4BCA-8131-AB4CDB426109}" dt="2025-02-19T10:43:37.777" v="574" actId="1076"/>
          <ac:spMkLst>
            <pc:docMk/>
            <pc:sldMk cId="1841713362" sldId="271"/>
            <ac:spMk id="11" creationId="{D3C7A1BA-6BD7-55A1-6076-214C30A60C87}"/>
          </ac:spMkLst>
        </pc:spChg>
        <pc:picChg chg="add mod">
          <ac:chgData name="Gaspar Alfaro García" userId="b9682869-b526-4b6d-8301-b00acddeffaf" providerId="ADAL" clId="{9F16C0B6-1760-4BCA-8131-AB4CDB426109}" dt="2025-02-19T10:41:24.981" v="537" actId="1076"/>
          <ac:picMkLst>
            <pc:docMk/>
            <pc:sldMk cId="1841713362" sldId="271"/>
            <ac:picMk id="5" creationId="{C08BF4CB-2367-5446-9D77-EB78C5CC18CC}"/>
          </ac:picMkLst>
        </pc:picChg>
        <pc:picChg chg="add del mod">
          <ac:chgData name="Gaspar Alfaro García" userId="b9682869-b526-4b6d-8301-b00acddeffaf" providerId="ADAL" clId="{9F16C0B6-1760-4BCA-8131-AB4CDB426109}" dt="2025-02-19T10:39:47.244" v="514" actId="478"/>
          <ac:picMkLst>
            <pc:docMk/>
            <pc:sldMk cId="1841713362" sldId="271"/>
            <ac:picMk id="7" creationId="{822D2C26-8F6A-B70B-D046-B06F9CAF5328}"/>
          </ac:picMkLst>
        </pc:picChg>
        <pc:picChg chg="add del mod">
          <ac:chgData name="Gaspar Alfaro García" userId="b9682869-b526-4b6d-8301-b00acddeffaf" providerId="ADAL" clId="{9F16C0B6-1760-4BCA-8131-AB4CDB426109}" dt="2025-02-19T10:45:00.612" v="575" actId="478"/>
          <ac:picMkLst>
            <pc:docMk/>
            <pc:sldMk cId="1841713362" sldId="271"/>
            <ac:picMk id="9" creationId="{382755B7-53E4-CF12-59C7-09B6A3C75269}"/>
          </ac:picMkLst>
        </pc:picChg>
        <pc:picChg chg="add mod ord">
          <ac:chgData name="Gaspar Alfaro García" userId="b9682869-b526-4b6d-8301-b00acddeffaf" providerId="ADAL" clId="{9F16C0B6-1760-4BCA-8131-AB4CDB426109}" dt="2025-02-19T10:45:22.393" v="584" actId="1076"/>
          <ac:picMkLst>
            <pc:docMk/>
            <pc:sldMk cId="1841713362" sldId="271"/>
            <ac:picMk id="13" creationId="{E71D051E-F6A6-98F1-BC3C-85F895808501}"/>
          </ac:picMkLst>
        </pc:picChg>
      </pc:sldChg>
      <pc:sldChg chg="modSp del mod">
        <pc:chgData name="Gaspar Alfaro García" userId="b9682869-b526-4b6d-8301-b00acddeffaf" providerId="ADAL" clId="{9F16C0B6-1760-4BCA-8131-AB4CDB426109}" dt="2025-02-19T10:51:31.108" v="598" actId="2696"/>
        <pc:sldMkLst>
          <pc:docMk/>
          <pc:sldMk cId="4277888041" sldId="272"/>
        </pc:sldMkLst>
        <pc:spChg chg="mod">
          <ac:chgData name="Gaspar Alfaro García" userId="b9682869-b526-4b6d-8301-b00acddeffaf" providerId="ADAL" clId="{9F16C0B6-1760-4BCA-8131-AB4CDB426109}" dt="2025-02-18T17:53:12.165" v="109" actId="6549"/>
          <ac:spMkLst>
            <pc:docMk/>
            <pc:sldMk cId="4277888041" sldId="272"/>
            <ac:spMk id="2" creationId="{C47F4B93-BCF0-879D-4BEF-79AA9184B42A}"/>
          </ac:spMkLst>
        </pc:spChg>
      </pc:sldChg>
      <pc:sldChg chg="addSp delSp modSp mod">
        <pc:chgData name="Gaspar Alfaro García" userId="b9682869-b526-4b6d-8301-b00acddeffaf" providerId="ADAL" clId="{9F16C0B6-1760-4BCA-8131-AB4CDB426109}" dt="2025-02-19T11:01:16.344" v="623" actId="207"/>
        <pc:sldMkLst>
          <pc:docMk/>
          <pc:sldMk cId="3023332872" sldId="273"/>
        </pc:sldMkLst>
        <pc:spChg chg="mod">
          <ac:chgData name="Gaspar Alfaro García" userId="b9682869-b526-4b6d-8301-b00acddeffaf" providerId="ADAL" clId="{9F16C0B6-1760-4BCA-8131-AB4CDB426109}" dt="2025-02-18T17:50:20.604" v="101" actId="14100"/>
          <ac:spMkLst>
            <pc:docMk/>
            <pc:sldMk cId="3023332872" sldId="273"/>
            <ac:spMk id="2" creationId="{694A30DA-3BB6-2649-EC33-EF65423153EE}"/>
          </ac:spMkLst>
        </pc:spChg>
        <pc:spChg chg="mod">
          <ac:chgData name="Gaspar Alfaro García" userId="b9682869-b526-4b6d-8301-b00acddeffaf" providerId="ADAL" clId="{9F16C0B6-1760-4BCA-8131-AB4CDB426109}" dt="2025-02-19T11:01:09.971" v="621" actId="207"/>
          <ac:spMkLst>
            <pc:docMk/>
            <pc:sldMk cId="3023332872" sldId="273"/>
            <ac:spMk id="15" creationId="{625DFA94-F235-1072-3418-11DF5C6687FE}"/>
          </ac:spMkLst>
        </pc:spChg>
        <pc:spChg chg="mod">
          <ac:chgData name="Gaspar Alfaro García" userId="b9682869-b526-4b6d-8301-b00acddeffaf" providerId="ADAL" clId="{9F16C0B6-1760-4BCA-8131-AB4CDB426109}" dt="2025-02-19T11:01:13.153" v="622" actId="207"/>
          <ac:spMkLst>
            <pc:docMk/>
            <pc:sldMk cId="3023332872" sldId="273"/>
            <ac:spMk id="16" creationId="{F1A10CFE-5490-C6B1-E1DB-8E07727F9384}"/>
          </ac:spMkLst>
        </pc:spChg>
        <pc:spChg chg="mod">
          <ac:chgData name="Gaspar Alfaro García" userId="b9682869-b526-4b6d-8301-b00acddeffaf" providerId="ADAL" clId="{9F16C0B6-1760-4BCA-8131-AB4CDB426109}" dt="2025-02-19T11:01:16.344" v="623" actId="207"/>
          <ac:spMkLst>
            <pc:docMk/>
            <pc:sldMk cId="3023332872" sldId="273"/>
            <ac:spMk id="18" creationId="{8DEBA0DB-98AF-E948-1778-0FE172341A12}"/>
          </ac:spMkLst>
        </pc:spChg>
        <pc:spChg chg="mod">
          <ac:chgData name="Gaspar Alfaro García" userId="b9682869-b526-4b6d-8301-b00acddeffaf" providerId="ADAL" clId="{9F16C0B6-1760-4BCA-8131-AB4CDB426109}" dt="2025-02-18T17:50:40.012" v="105" actId="2711"/>
          <ac:spMkLst>
            <pc:docMk/>
            <pc:sldMk cId="3023332872" sldId="273"/>
            <ac:spMk id="20" creationId="{9FC6A3E0-5DB6-6EBB-3CA1-D12AA20EB32E}"/>
          </ac:spMkLst>
        </pc:spChg>
        <pc:spChg chg="mod">
          <ac:chgData name="Gaspar Alfaro García" userId="b9682869-b526-4b6d-8301-b00acddeffaf" providerId="ADAL" clId="{9F16C0B6-1760-4BCA-8131-AB4CDB426109}" dt="2025-02-18T17:50:45.754" v="106" actId="2711"/>
          <ac:spMkLst>
            <pc:docMk/>
            <pc:sldMk cId="3023332872" sldId="273"/>
            <ac:spMk id="21" creationId="{BBD2E9F9-937F-035D-C0EF-F7B70C71AA4D}"/>
          </ac:spMkLst>
        </pc:spChg>
        <pc:picChg chg="add mod">
          <ac:chgData name="Gaspar Alfaro García" userId="b9682869-b526-4b6d-8301-b00acddeffaf" providerId="ADAL" clId="{9F16C0B6-1760-4BCA-8131-AB4CDB426109}" dt="2025-02-19T11:00:16.668" v="616" actId="1076"/>
          <ac:picMkLst>
            <pc:docMk/>
            <pc:sldMk cId="3023332872" sldId="273"/>
            <ac:picMk id="4" creationId="{39CB1958-03ED-9A17-6FBA-6BB44D8BBC8E}"/>
          </ac:picMkLst>
        </pc:picChg>
        <pc:picChg chg="add mod">
          <ac:chgData name="Gaspar Alfaro García" userId="b9682869-b526-4b6d-8301-b00acddeffaf" providerId="ADAL" clId="{9F16C0B6-1760-4BCA-8131-AB4CDB426109}" dt="2025-02-19T11:00:33.145" v="618" actId="1076"/>
          <ac:picMkLst>
            <pc:docMk/>
            <pc:sldMk cId="3023332872" sldId="273"/>
            <ac:picMk id="6" creationId="{ACE4699C-282F-8163-2EFB-8FCA57036C8C}"/>
          </ac:picMkLst>
        </pc:picChg>
        <pc:picChg chg="add mod">
          <ac:chgData name="Gaspar Alfaro García" userId="b9682869-b526-4b6d-8301-b00acddeffaf" providerId="ADAL" clId="{9F16C0B6-1760-4BCA-8131-AB4CDB426109}" dt="2025-02-19T11:00:48.193" v="619" actId="1076"/>
          <ac:picMkLst>
            <pc:docMk/>
            <pc:sldMk cId="3023332872" sldId="273"/>
            <ac:picMk id="8" creationId="{E7F7B2AE-CEA1-694E-F5AB-D435D80E56B9}"/>
          </ac:picMkLst>
        </pc:picChg>
        <pc:picChg chg="del">
          <ac:chgData name="Gaspar Alfaro García" userId="b9682869-b526-4b6d-8301-b00acddeffaf" providerId="ADAL" clId="{9F16C0B6-1760-4BCA-8131-AB4CDB426109}" dt="2025-02-19T10:58:01.811" v="600" actId="478"/>
          <ac:picMkLst>
            <pc:docMk/>
            <pc:sldMk cId="3023332872" sldId="273"/>
            <ac:picMk id="19" creationId="{6D9AF30E-6B50-9ECB-5FE7-DABFFD87AA29}"/>
          </ac:picMkLst>
        </pc:picChg>
        <pc:picChg chg="del">
          <ac:chgData name="Gaspar Alfaro García" userId="b9682869-b526-4b6d-8301-b00acddeffaf" providerId="ADAL" clId="{9F16C0B6-1760-4BCA-8131-AB4CDB426109}" dt="2025-02-19T10:59:40.943" v="601" actId="478"/>
          <ac:picMkLst>
            <pc:docMk/>
            <pc:sldMk cId="3023332872" sldId="273"/>
            <ac:picMk id="23" creationId="{7B36E1F3-C31F-09ED-AB5E-C4AFB86F7CAE}"/>
          </ac:picMkLst>
        </pc:picChg>
        <pc:picChg chg="del">
          <ac:chgData name="Gaspar Alfaro García" userId="b9682869-b526-4b6d-8301-b00acddeffaf" providerId="ADAL" clId="{9F16C0B6-1760-4BCA-8131-AB4CDB426109}" dt="2025-02-19T10:59:41.460" v="602" actId="478"/>
          <ac:picMkLst>
            <pc:docMk/>
            <pc:sldMk cId="3023332872" sldId="273"/>
            <ac:picMk id="25" creationId="{9ADD9452-363C-C5D7-9C3C-F795C20CBC0F}"/>
          </ac:picMkLst>
        </pc:picChg>
        <pc:cxnChg chg="mod">
          <ac:chgData name="Gaspar Alfaro García" userId="b9682869-b526-4b6d-8301-b00acddeffaf" providerId="ADAL" clId="{9F16C0B6-1760-4BCA-8131-AB4CDB426109}" dt="2025-02-18T18:10:10.931" v="279" actId="208"/>
          <ac:cxnSpMkLst>
            <pc:docMk/>
            <pc:sldMk cId="3023332872" sldId="273"/>
            <ac:cxnSpMk id="14" creationId="{745468B1-4AC1-6950-06D9-1460F6F19A09}"/>
          </ac:cxnSpMkLst>
        </pc:cxnChg>
        <pc:cxnChg chg="mod">
          <ac:chgData name="Gaspar Alfaro García" userId="b9682869-b526-4b6d-8301-b00acddeffaf" providerId="ADAL" clId="{9F16C0B6-1760-4BCA-8131-AB4CDB426109}" dt="2025-02-18T18:10:07.455" v="278" actId="208"/>
          <ac:cxnSpMkLst>
            <pc:docMk/>
            <pc:sldMk cId="3023332872" sldId="273"/>
            <ac:cxnSpMk id="17" creationId="{9530294A-2CB2-0A74-7E42-B7A63F4CF895}"/>
          </ac:cxnSpMkLst>
        </pc:cxnChg>
      </pc:sldChg>
      <pc:sldChg chg="addSp modSp mod">
        <pc:chgData name="Gaspar Alfaro García" userId="b9682869-b526-4b6d-8301-b00acddeffaf" providerId="ADAL" clId="{9F16C0B6-1760-4BCA-8131-AB4CDB426109}" dt="2025-02-19T11:07:15.815" v="1042" actId="14100"/>
        <pc:sldMkLst>
          <pc:docMk/>
          <pc:sldMk cId="452117435" sldId="274"/>
        </pc:sldMkLst>
        <pc:spChg chg="mod">
          <ac:chgData name="Gaspar Alfaro García" userId="b9682869-b526-4b6d-8301-b00acddeffaf" providerId="ADAL" clId="{9F16C0B6-1760-4BCA-8131-AB4CDB426109}" dt="2025-02-18T17:50:13.476" v="99" actId="14100"/>
          <ac:spMkLst>
            <pc:docMk/>
            <pc:sldMk cId="452117435" sldId="274"/>
            <ac:spMk id="2" creationId="{51AA301B-0B07-6CFC-316F-C8B2A9F8664C}"/>
          </ac:spMkLst>
        </pc:spChg>
        <pc:spChg chg="add mod">
          <ac:chgData name="Gaspar Alfaro García" userId="b9682869-b526-4b6d-8301-b00acddeffaf" providerId="ADAL" clId="{9F16C0B6-1760-4BCA-8131-AB4CDB426109}" dt="2025-02-19T11:06:23.276" v="905" actId="14100"/>
          <ac:spMkLst>
            <pc:docMk/>
            <pc:sldMk cId="452117435" sldId="274"/>
            <ac:spMk id="6" creationId="{2D8B6E1A-BCAA-8B28-C6BC-21F2434AA3D6}"/>
          </ac:spMkLst>
        </pc:spChg>
        <pc:spChg chg="add mod">
          <ac:chgData name="Gaspar Alfaro García" userId="b9682869-b526-4b6d-8301-b00acddeffaf" providerId="ADAL" clId="{9F16C0B6-1760-4BCA-8131-AB4CDB426109}" dt="2025-02-19T11:04:07.943" v="679" actId="767"/>
          <ac:spMkLst>
            <pc:docMk/>
            <pc:sldMk cId="452117435" sldId="274"/>
            <ac:spMk id="7" creationId="{5EC78C07-856F-B561-E4F7-DB01752F59B9}"/>
          </ac:spMkLst>
        </pc:spChg>
        <pc:spChg chg="add mod">
          <ac:chgData name="Gaspar Alfaro García" userId="b9682869-b526-4b6d-8301-b00acddeffaf" providerId="ADAL" clId="{9F16C0B6-1760-4BCA-8131-AB4CDB426109}" dt="2025-02-19T11:06:20.181" v="904" actId="14100"/>
          <ac:spMkLst>
            <pc:docMk/>
            <pc:sldMk cId="452117435" sldId="274"/>
            <ac:spMk id="8" creationId="{6FCFC21E-E84F-8F09-5A48-747FDD2E0ACE}"/>
          </ac:spMkLst>
        </pc:spChg>
        <pc:spChg chg="add mod">
          <ac:chgData name="Gaspar Alfaro García" userId="b9682869-b526-4b6d-8301-b00acddeffaf" providerId="ADAL" clId="{9F16C0B6-1760-4BCA-8131-AB4CDB426109}" dt="2025-02-19T11:06:11.616" v="902" actId="14100"/>
          <ac:spMkLst>
            <pc:docMk/>
            <pc:sldMk cId="452117435" sldId="274"/>
            <ac:spMk id="9" creationId="{FCB60D6D-D4B6-9F85-FF05-508580B04DE7}"/>
          </ac:spMkLst>
        </pc:spChg>
        <pc:spChg chg="add mod">
          <ac:chgData name="Gaspar Alfaro García" userId="b9682869-b526-4b6d-8301-b00acddeffaf" providerId="ADAL" clId="{9F16C0B6-1760-4BCA-8131-AB4CDB426109}" dt="2025-02-19T11:06:16.206" v="903" actId="14100"/>
          <ac:spMkLst>
            <pc:docMk/>
            <pc:sldMk cId="452117435" sldId="274"/>
            <ac:spMk id="10" creationId="{DA04F022-5D51-6874-D3B2-53FE1A0E1DCF}"/>
          </ac:spMkLst>
        </pc:spChg>
        <pc:spChg chg="add mod">
          <ac:chgData name="Gaspar Alfaro García" userId="b9682869-b526-4b6d-8301-b00acddeffaf" providerId="ADAL" clId="{9F16C0B6-1760-4BCA-8131-AB4CDB426109}" dt="2025-02-19T11:06:28.681" v="906"/>
          <ac:spMkLst>
            <pc:docMk/>
            <pc:sldMk cId="452117435" sldId="274"/>
            <ac:spMk id="11" creationId="{1F3ADDAF-D597-0C1B-3A87-9AD4465F5452}"/>
          </ac:spMkLst>
        </pc:spChg>
        <pc:spChg chg="add mod">
          <ac:chgData name="Gaspar Alfaro García" userId="b9682869-b526-4b6d-8301-b00acddeffaf" providerId="ADAL" clId="{9F16C0B6-1760-4BCA-8131-AB4CDB426109}" dt="2025-02-19T11:07:15.815" v="1042" actId="14100"/>
          <ac:spMkLst>
            <pc:docMk/>
            <pc:sldMk cId="452117435" sldId="274"/>
            <ac:spMk id="12" creationId="{2C21732F-E3C7-1FBE-E8E8-0DA033E282CA}"/>
          </ac:spMkLst>
        </pc:spChg>
        <pc:cxnChg chg="add mod">
          <ac:chgData name="Gaspar Alfaro García" userId="b9682869-b526-4b6d-8301-b00acddeffaf" providerId="ADAL" clId="{9F16C0B6-1760-4BCA-8131-AB4CDB426109}" dt="2025-02-19T11:03:11.664" v="626" actId="14100"/>
          <ac:cxnSpMkLst>
            <pc:docMk/>
            <pc:sldMk cId="452117435" sldId="274"/>
            <ac:cxnSpMk id="3" creationId="{CEA2BF25-5E39-DDDE-53AA-C116974BB5DA}"/>
          </ac:cxnSpMkLst>
        </pc:cxnChg>
      </pc:sldChg>
      <pc:sldChg chg="addSp delSp modSp mod modAnim">
        <pc:chgData name="Gaspar Alfaro García" userId="b9682869-b526-4b6d-8301-b00acddeffaf" providerId="ADAL" clId="{9F16C0B6-1760-4BCA-8131-AB4CDB426109}" dt="2025-02-19T11:23:19.157" v="1076"/>
        <pc:sldMkLst>
          <pc:docMk/>
          <pc:sldMk cId="2004228562" sldId="275"/>
        </pc:sldMkLst>
        <pc:spChg chg="mod">
          <ac:chgData name="Gaspar Alfaro García" userId="b9682869-b526-4b6d-8301-b00acddeffaf" providerId="ADAL" clId="{9F16C0B6-1760-4BCA-8131-AB4CDB426109}" dt="2025-02-18T17:50:01.591" v="97" actId="14100"/>
          <ac:spMkLst>
            <pc:docMk/>
            <pc:sldMk cId="2004228562" sldId="275"/>
            <ac:spMk id="2" creationId="{4130A799-C7A4-BB68-09FE-396392804B99}"/>
          </ac:spMkLst>
        </pc:spChg>
        <pc:picChg chg="add del mod">
          <ac:chgData name="Gaspar Alfaro García" userId="b9682869-b526-4b6d-8301-b00acddeffaf" providerId="ADAL" clId="{9F16C0B6-1760-4BCA-8131-AB4CDB426109}" dt="2025-02-19T11:15:06.613" v="1048" actId="478"/>
          <ac:picMkLst>
            <pc:docMk/>
            <pc:sldMk cId="2004228562" sldId="275"/>
            <ac:picMk id="5" creationId="{1FB08B8B-A19E-D007-41D1-557BD9427C6D}"/>
          </ac:picMkLst>
        </pc:picChg>
        <pc:picChg chg="add mod">
          <ac:chgData name="Gaspar Alfaro García" userId="b9682869-b526-4b6d-8301-b00acddeffaf" providerId="ADAL" clId="{9F16C0B6-1760-4BCA-8131-AB4CDB426109}" dt="2025-02-19T11:16:51.557" v="1064" actId="1076"/>
          <ac:picMkLst>
            <pc:docMk/>
            <pc:sldMk cId="2004228562" sldId="275"/>
            <ac:picMk id="7" creationId="{6350297A-2D78-5FFC-7D5C-69A20D203C60}"/>
          </ac:picMkLst>
        </pc:picChg>
        <pc:picChg chg="add mod">
          <ac:chgData name="Gaspar Alfaro García" userId="b9682869-b526-4b6d-8301-b00acddeffaf" providerId="ADAL" clId="{9F16C0B6-1760-4BCA-8131-AB4CDB426109}" dt="2025-02-19T11:16:37.943" v="1062" actId="14100"/>
          <ac:picMkLst>
            <pc:docMk/>
            <pc:sldMk cId="2004228562" sldId="275"/>
            <ac:picMk id="9" creationId="{EB783F31-183C-ADCA-0C99-63CCF9F2A0B7}"/>
          </ac:picMkLst>
        </pc:picChg>
        <pc:picChg chg="add mod">
          <ac:chgData name="Gaspar Alfaro García" userId="b9682869-b526-4b6d-8301-b00acddeffaf" providerId="ADAL" clId="{9F16C0B6-1760-4BCA-8131-AB4CDB426109}" dt="2025-02-19T11:16:24.696" v="1058" actId="1076"/>
          <ac:picMkLst>
            <pc:docMk/>
            <pc:sldMk cId="2004228562" sldId="275"/>
            <ac:picMk id="11" creationId="{C3272CDE-D839-846E-7196-96CE6A86E196}"/>
          </ac:picMkLst>
        </pc:picChg>
        <pc:picChg chg="add mod">
          <ac:chgData name="Gaspar Alfaro García" userId="b9682869-b526-4b6d-8301-b00acddeffaf" providerId="ADAL" clId="{9F16C0B6-1760-4BCA-8131-AB4CDB426109}" dt="2025-02-19T11:21:09.431" v="1067" actId="1076"/>
          <ac:picMkLst>
            <pc:docMk/>
            <pc:sldMk cId="2004228562" sldId="275"/>
            <ac:picMk id="13" creationId="{3E2C8038-16A7-945F-E1FB-C54297D1B06D}"/>
          </ac:picMkLst>
        </pc:picChg>
      </pc:sldChg>
      <pc:sldChg chg="addSp delSp modSp mod">
        <pc:chgData name="Gaspar Alfaro García" userId="b9682869-b526-4b6d-8301-b00acddeffaf" providerId="ADAL" clId="{9F16C0B6-1760-4BCA-8131-AB4CDB426109}" dt="2025-02-19T11:29:06.368" v="1115" actId="1076"/>
        <pc:sldMkLst>
          <pc:docMk/>
          <pc:sldMk cId="3099465262" sldId="276"/>
        </pc:sldMkLst>
        <pc:spChg chg="mod">
          <ac:chgData name="Gaspar Alfaro García" userId="b9682869-b526-4b6d-8301-b00acddeffaf" providerId="ADAL" clId="{9F16C0B6-1760-4BCA-8131-AB4CDB426109}" dt="2025-02-18T17:49:50.791" v="95" actId="14100"/>
          <ac:spMkLst>
            <pc:docMk/>
            <pc:sldMk cId="3099465262" sldId="276"/>
            <ac:spMk id="2" creationId="{39305A55-8465-9250-6D5C-A59B31CFCDB9}"/>
          </ac:spMkLst>
        </pc:spChg>
        <pc:picChg chg="add mod">
          <ac:chgData name="Gaspar Alfaro García" userId="b9682869-b526-4b6d-8301-b00acddeffaf" providerId="ADAL" clId="{9F16C0B6-1760-4BCA-8131-AB4CDB426109}" dt="2025-02-19T11:26:49.485" v="1090" actId="14100"/>
          <ac:picMkLst>
            <pc:docMk/>
            <pc:sldMk cId="3099465262" sldId="276"/>
            <ac:picMk id="5" creationId="{DF27DD44-D63D-D1DF-A16C-C9A9C1FA9C26}"/>
          </ac:picMkLst>
        </pc:picChg>
        <pc:picChg chg="add mod">
          <ac:chgData name="Gaspar Alfaro García" userId="b9682869-b526-4b6d-8301-b00acddeffaf" providerId="ADAL" clId="{9F16C0B6-1760-4BCA-8131-AB4CDB426109}" dt="2025-02-19T11:26:53.772" v="1092" actId="14100"/>
          <ac:picMkLst>
            <pc:docMk/>
            <pc:sldMk cId="3099465262" sldId="276"/>
            <ac:picMk id="7" creationId="{5C81A61C-06A5-7F39-025B-F6CDE15A5678}"/>
          </ac:picMkLst>
        </pc:picChg>
        <pc:picChg chg="add del mod">
          <ac:chgData name="Gaspar Alfaro García" userId="b9682869-b526-4b6d-8301-b00acddeffaf" providerId="ADAL" clId="{9F16C0B6-1760-4BCA-8131-AB4CDB426109}" dt="2025-02-19T11:28:38.851" v="1104" actId="478"/>
          <ac:picMkLst>
            <pc:docMk/>
            <pc:sldMk cId="3099465262" sldId="276"/>
            <ac:picMk id="9" creationId="{40AFE42A-D429-BA79-A275-1597FE8D4843}"/>
          </ac:picMkLst>
        </pc:picChg>
        <pc:picChg chg="add mod">
          <ac:chgData name="Gaspar Alfaro García" userId="b9682869-b526-4b6d-8301-b00acddeffaf" providerId="ADAL" clId="{9F16C0B6-1760-4BCA-8131-AB4CDB426109}" dt="2025-02-19T11:29:06.368" v="1115" actId="1076"/>
          <ac:picMkLst>
            <pc:docMk/>
            <pc:sldMk cId="3099465262" sldId="276"/>
            <ac:picMk id="11" creationId="{FD64B6ED-8C6F-4152-5912-5AFFBE8706AB}"/>
          </ac:picMkLst>
        </pc:picChg>
        <pc:picChg chg="add mod">
          <ac:chgData name="Gaspar Alfaro García" userId="b9682869-b526-4b6d-8301-b00acddeffaf" providerId="ADAL" clId="{9F16C0B6-1760-4BCA-8131-AB4CDB426109}" dt="2025-02-19T11:29:04.705" v="1114" actId="1076"/>
          <ac:picMkLst>
            <pc:docMk/>
            <pc:sldMk cId="3099465262" sldId="276"/>
            <ac:picMk id="13" creationId="{CBB3A7A6-D22B-6A63-0125-B3E7FA12B497}"/>
          </ac:picMkLst>
        </pc:picChg>
      </pc:sldChg>
      <pc:sldChg chg="modSp del mod">
        <pc:chgData name="Gaspar Alfaro García" userId="b9682869-b526-4b6d-8301-b00acddeffaf" providerId="ADAL" clId="{9F16C0B6-1760-4BCA-8131-AB4CDB426109}" dt="2025-02-19T15:40:51.161" v="1192" actId="2696"/>
        <pc:sldMkLst>
          <pc:docMk/>
          <pc:sldMk cId="1539452418" sldId="277"/>
        </pc:sldMkLst>
        <pc:spChg chg="mod">
          <ac:chgData name="Gaspar Alfaro García" userId="b9682869-b526-4b6d-8301-b00acddeffaf" providerId="ADAL" clId="{9F16C0B6-1760-4BCA-8131-AB4CDB426109}" dt="2025-02-18T17:49:33.756" v="91" actId="14100"/>
          <ac:spMkLst>
            <pc:docMk/>
            <pc:sldMk cId="1539452418" sldId="277"/>
            <ac:spMk id="2" creationId="{1F935723-647F-9248-D692-7A67CBF7B887}"/>
          </ac:spMkLst>
        </pc:spChg>
      </pc:sldChg>
      <pc:sldChg chg="addSp delSp modSp mod">
        <pc:chgData name="Gaspar Alfaro García" userId="b9682869-b526-4b6d-8301-b00acddeffaf" providerId="ADAL" clId="{9F16C0B6-1760-4BCA-8131-AB4CDB426109}" dt="2025-02-19T17:20:27.902" v="2225" actId="207"/>
        <pc:sldMkLst>
          <pc:docMk/>
          <pc:sldMk cId="2414250116" sldId="278"/>
        </pc:sldMkLst>
        <pc:spChg chg="mod">
          <ac:chgData name="Gaspar Alfaro García" userId="b9682869-b526-4b6d-8301-b00acddeffaf" providerId="ADAL" clId="{9F16C0B6-1760-4BCA-8131-AB4CDB426109}" dt="2025-02-19T15:41:48.493" v="1200" actId="14100"/>
          <ac:spMkLst>
            <pc:docMk/>
            <pc:sldMk cId="2414250116" sldId="278"/>
            <ac:spMk id="2" creationId="{86AD81E0-0D37-3C9E-FE81-778EC2AAD0FC}"/>
          </ac:spMkLst>
        </pc:spChg>
        <pc:spChg chg="add mod">
          <ac:chgData name="Gaspar Alfaro García" userId="b9682869-b526-4b6d-8301-b00acddeffaf" providerId="ADAL" clId="{9F16C0B6-1760-4BCA-8131-AB4CDB426109}" dt="2025-02-19T17:20:27.902" v="2225" actId="207"/>
          <ac:spMkLst>
            <pc:docMk/>
            <pc:sldMk cId="2414250116" sldId="278"/>
            <ac:spMk id="3" creationId="{E6D2378B-74B5-6AC8-F8E1-E7CE30F63FBE}"/>
          </ac:spMkLst>
        </pc:spChg>
        <pc:spChg chg="add mod">
          <ac:chgData name="Gaspar Alfaro García" userId="b9682869-b526-4b6d-8301-b00acddeffaf" providerId="ADAL" clId="{9F16C0B6-1760-4BCA-8131-AB4CDB426109}" dt="2025-02-19T16:29:06.850" v="1645" actId="207"/>
          <ac:spMkLst>
            <pc:docMk/>
            <pc:sldMk cId="2414250116" sldId="278"/>
            <ac:spMk id="5" creationId="{EFC8D879-C881-1B90-E2CC-DCFF983D93DF}"/>
          </ac:spMkLst>
        </pc:spChg>
        <pc:spChg chg="add del mod">
          <ac:chgData name="Gaspar Alfaro García" userId="b9682869-b526-4b6d-8301-b00acddeffaf" providerId="ADAL" clId="{9F16C0B6-1760-4BCA-8131-AB4CDB426109}" dt="2025-02-19T16:13:03.884" v="1424" actId="478"/>
          <ac:spMkLst>
            <pc:docMk/>
            <pc:sldMk cId="2414250116" sldId="278"/>
            <ac:spMk id="6" creationId="{97B24C60-F019-9DD0-FD3B-90AE8A680844}"/>
          </ac:spMkLst>
        </pc:spChg>
        <pc:spChg chg="add del mod">
          <ac:chgData name="Gaspar Alfaro García" userId="b9682869-b526-4b6d-8301-b00acddeffaf" providerId="ADAL" clId="{9F16C0B6-1760-4BCA-8131-AB4CDB426109}" dt="2025-02-19T16:13:02.164" v="1423" actId="478"/>
          <ac:spMkLst>
            <pc:docMk/>
            <pc:sldMk cId="2414250116" sldId="278"/>
            <ac:spMk id="7" creationId="{2A5FE936-5B10-3C16-1022-3C2AE38F6C16}"/>
          </ac:spMkLst>
        </pc:spChg>
        <pc:spChg chg="add mod">
          <ac:chgData name="Gaspar Alfaro García" userId="b9682869-b526-4b6d-8301-b00acddeffaf" providerId="ADAL" clId="{9F16C0B6-1760-4BCA-8131-AB4CDB426109}" dt="2025-02-19T16:16:03.945" v="1453" actId="1076"/>
          <ac:spMkLst>
            <pc:docMk/>
            <pc:sldMk cId="2414250116" sldId="278"/>
            <ac:spMk id="8" creationId="{B736B465-92A7-D7D0-740A-7015D9A7FC6E}"/>
          </ac:spMkLst>
        </pc:spChg>
        <pc:spChg chg="add mod">
          <ac:chgData name="Gaspar Alfaro García" userId="b9682869-b526-4b6d-8301-b00acddeffaf" providerId="ADAL" clId="{9F16C0B6-1760-4BCA-8131-AB4CDB426109}" dt="2025-02-19T16:16:03.945" v="1453" actId="1076"/>
          <ac:spMkLst>
            <pc:docMk/>
            <pc:sldMk cId="2414250116" sldId="278"/>
            <ac:spMk id="9" creationId="{8AB18011-0FED-E475-36E2-935779B831ED}"/>
          </ac:spMkLst>
        </pc:spChg>
        <pc:spChg chg="add mod">
          <ac:chgData name="Gaspar Alfaro García" userId="b9682869-b526-4b6d-8301-b00acddeffaf" providerId="ADAL" clId="{9F16C0B6-1760-4BCA-8131-AB4CDB426109}" dt="2025-02-19T16:16:03.945" v="1453" actId="1076"/>
          <ac:spMkLst>
            <pc:docMk/>
            <pc:sldMk cId="2414250116" sldId="278"/>
            <ac:spMk id="10" creationId="{7E0C649F-14BE-3278-27A5-231808925B05}"/>
          </ac:spMkLst>
        </pc:spChg>
        <pc:spChg chg="add mod">
          <ac:chgData name="Gaspar Alfaro García" userId="b9682869-b526-4b6d-8301-b00acddeffaf" providerId="ADAL" clId="{9F16C0B6-1760-4BCA-8131-AB4CDB426109}" dt="2025-02-19T16:16:03.945" v="1453" actId="1076"/>
          <ac:spMkLst>
            <pc:docMk/>
            <pc:sldMk cId="2414250116" sldId="278"/>
            <ac:spMk id="11" creationId="{41933D6A-661F-B146-6B42-42F3FCDC4588}"/>
          </ac:spMkLst>
        </pc:spChg>
        <pc:spChg chg="add mod">
          <ac:chgData name="Gaspar Alfaro García" userId="b9682869-b526-4b6d-8301-b00acddeffaf" providerId="ADAL" clId="{9F16C0B6-1760-4BCA-8131-AB4CDB426109}" dt="2025-02-19T16:16:03.945" v="1453" actId="1076"/>
          <ac:spMkLst>
            <pc:docMk/>
            <pc:sldMk cId="2414250116" sldId="278"/>
            <ac:spMk id="12" creationId="{1656A5A4-11CC-7CAA-5731-46FBCF6C084F}"/>
          </ac:spMkLst>
        </pc:spChg>
        <pc:spChg chg="add mod">
          <ac:chgData name="Gaspar Alfaro García" userId="b9682869-b526-4b6d-8301-b00acddeffaf" providerId="ADAL" clId="{9F16C0B6-1760-4BCA-8131-AB4CDB426109}" dt="2025-02-19T16:16:03.945" v="1453" actId="1076"/>
          <ac:spMkLst>
            <pc:docMk/>
            <pc:sldMk cId="2414250116" sldId="278"/>
            <ac:spMk id="13" creationId="{FF27564B-0D67-B204-D906-73586D7A45AA}"/>
          </ac:spMkLst>
        </pc:spChg>
        <pc:spChg chg="add mod">
          <ac:chgData name="Gaspar Alfaro García" userId="b9682869-b526-4b6d-8301-b00acddeffaf" providerId="ADAL" clId="{9F16C0B6-1760-4BCA-8131-AB4CDB426109}" dt="2025-02-19T16:16:03.945" v="1453" actId="1076"/>
          <ac:spMkLst>
            <pc:docMk/>
            <pc:sldMk cId="2414250116" sldId="278"/>
            <ac:spMk id="14" creationId="{12BFD4D0-50A0-62C6-C3BF-A4B0C1E802EE}"/>
          </ac:spMkLst>
        </pc:spChg>
        <pc:picChg chg="add mod">
          <ac:chgData name="Gaspar Alfaro García" userId="b9682869-b526-4b6d-8301-b00acddeffaf" providerId="ADAL" clId="{9F16C0B6-1760-4BCA-8131-AB4CDB426109}" dt="2025-02-19T16:15:26.716" v="1449" actId="1076"/>
          <ac:picMkLst>
            <pc:docMk/>
            <pc:sldMk cId="2414250116" sldId="278"/>
            <ac:picMk id="16" creationId="{7CED3547-EF43-05A7-7BCE-13BD988D4710}"/>
          </ac:picMkLst>
        </pc:picChg>
        <pc:picChg chg="add mod">
          <ac:chgData name="Gaspar Alfaro García" userId="b9682869-b526-4b6d-8301-b00acddeffaf" providerId="ADAL" clId="{9F16C0B6-1760-4BCA-8131-AB4CDB426109}" dt="2025-02-19T16:16:03.945" v="1453" actId="1076"/>
          <ac:picMkLst>
            <pc:docMk/>
            <pc:sldMk cId="2414250116" sldId="278"/>
            <ac:picMk id="18" creationId="{B944D4CE-1830-80FE-F1C6-270A82226C7B}"/>
          </ac:picMkLst>
        </pc:picChg>
        <pc:picChg chg="add mod">
          <ac:chgData name="Gaspar Alfaro García" userId="b9682869-b526-4b6d-8301-b00acddeffaf" providerId="ADAL" clId="{9F16C0B6-1760-4BCA-8131-AB4CDB426109}" dt="2025-02-19T16:15:17.924" v="1447" actId="1076"/>
          <ac:picMkLst>
            <pc:docMk/>
            <pc:sldMk cId="2414250116" sldId="278"/>
            <ac:picMk id="20" creationId="{3DF6A238-7A36-B6EF-02E7-A10C2D730F53}"/>
          </ac:picMkLst>
        </pc:picChg>
        <pc:picChg chg="add mod">
          <ac:chgData name="Gaspar Alfaro García" userId="b9682869-b526-4b6d-8301-b00acddeffaf" providerId="ADAL" clId="{9F16C0B6-1760-4BCA-8131-AB4CDB426109}" dt="2025-02-19T16:15:17.924" v="1447" actId="1076"/>
          <ac:picMkLst>
            <pc:docMk/>
            <pc:sldMk cId="2414250116" sldId="278"/>
            <ac:picMk id="22" creationId="{878ECEF3-C7F9-C322-BB41-66259CE0C560}"/>
          </ac:picMkLst>
        </pc:picChg>
        <pc:picChg chg="add mod">
          <ac:chgData name="Gaspar Alfaro García" userId="b9682869-b526-4b6d-8301-b00acddeffaf" providerId="ADAL" clId="{9F16C0B6-1760-4BCA-8131-AB4CDB426109}" dt="2025-02-19T16:16:03.945" v="1453" actId="1076"/>
          <ac:picMkLst>
            <pc:docMk/>
            <pc:sldMk cId="2414250116" sldId="278"/>
            <ac:picMk id="24" creationId="{288C7AB0-13FC-CDF9-75C8-804971EFBF78}"/>
          </ac:picMkLst>
        </pc:picChg>
        <pc:picChg chg="add mod">
          <ac:chgData name="Gaspar Alfaro García" userId="b9682869-b526-4b6d-8301-b00acddeffaf" providerId="ADAL" clId="{9F16C0B6-1760-4BCA-8131-AB4CDB426109}" dt="2025-02-19T16:14:51.607" v="1443" actId="1076"/>
          <ac:picMkLst>
            <pc:docMk/>
            <pc:sldMk cId="2414250116" sldId="278"/>
            <ac:picMk id="26" creationId="{FDC07D17-B53B-BCD2-9738-FE55EF278AF4}"/>
          </ac:picMkLst>
        </pc:picChg>
        <pc:picChg chg="add mod">
          <ac:chgData name="Gaspar Alfaro García" userId="b9682869-b526-4b6d-8301-b00acddeffaf" providerId="ADAL" clId="{9F16C0B6-1760-4BCA-8131-AB4CDB426109}" dt="2025-02-19T16:14:48.640" v="1442" actId="1076"/>
          <ac:picMkLst>
            <pc:docMk/>
            <pc:sldMk cId="2414250116" sldId="278"/>
            <ac:picMk id="28" creationId="{CCE875A3-DBDE-1126-360C-CDDF4E984F98}"/>
          </ac:picMkLst>
        </pc:picChg>
        <pc:picChg chg="add mod">
          <ac:chgData name="Gaspar Alfaro García" userId="b9682869-b526-4b6d-8301-b00acddeffaf" providerId="ADAL" clId="{9F16C0B6-1760-4BCA-8131-AB4CDB426109}" dt="2025-02-19T16:14:46.695" v="1441" actId="1076"/>
          <ac:picMkLst>
            <pc:docMk/>
            <pc:sldMk cId="2414250116" sldId="278"/>
            <ac:picMk id="30" creationId="{1C7BB401-6D56-024F-18D5-061C0F7833AB}"/>
          </ac:picMkLst>
        </pc:picChg>
        <pc:picChg chg="add mod">
          <ac:chgData name="Gaspar Alfaro García" userId="b9682869-b526-4b6d-8301-b00acddeffaf" providerId="ADAL" clId="{9F16C0B6-1760-4BCA-8131-AB4CDB426109}" dt="2025-02-19T16:21:56.673" v="1459" actId="14100"/>
          <ac:picMkLst>
            <pc:docMk/>
            <pc:sldMk cId="2414250116" sldId="278"/>
            <ac:picMk id="32" creationId="{A6095D4F-B924-C555-40DA-5C66C8F42334}"/>
          </ac:picMkLst>
        </pc:picChg>
      </pc:sldChg>
      <pc:sldChg chg="addSp modSp mod">
        <pc:chgData name="Gaspar Alfaro García" userId="b9682869-b526-4b6d-8301-b00acddeffaf" providerId="ADAL" clId="{9F16C0B6-1760-4BCA-8131-AB4CDB426109}" dt="2025-02-19T16:36:49.841" v="1938" actId="115"/>
        <pc:sldMkLst>
          <pc:docMk/>
          <pc:sldMk cId="4011732783" sldId="279"/>
        </pc:sldMkLst>
        <pc:spChg chg="mod">
          <ac:chgData name="Gaspar Alfaro García" userId="b9682869-b526-4b6d-8301-b00acddeffaf" providerId="ADAL" clId="{9F16C0B6-1760-4BCA-8131-AB4CDB426109}" dt="2025-02-19T15:41:08.232" v="1197" actId="403"/>
          <ac:spMkLst>
            <pc:docMk/>
            <pc:sldMk cId="4011732783" sldId="279"/>
            <ac:spMk id="2" creationId="{7BAF9812-0E81-BD58-B3B5-61C385F5B012}"/>
          </ac:spMkLst>
        </pc:spChg>
        <pc:spChg chg="add mod">
          <ac:chgData name="Gaspar Alfaro García" userId="b9682869-b526-4b6d-8301-b00acddeffaf" providerId="ADAL" clId="{9F16C0B6-1760-4BCA-8131-AB4CDB426109}" dt="2025-02-19T16:36:49.841" v="1938" actId="115"/>
          <ac:spMkLst>
            <pc:docMk/>
            <pc:sldMk cId="4011732783" sldId="279"/>
            <ac:spMk id="6" creationId="{8563F3EE-729A-B74B-D5C5-313D18EB0651}"/>
          </ac:spMkLst>
        </pc:spChg>
        <pc:spChg chg="add mod">
          <ac:chgData name="Gaspar Alfaro García" userId="b9682869-b526-4b6d-8301-b00acddeffaf" providerId="ADAL" clId="{9F16C0B6-1760-4BCA-8131-AB4CDB426109}" dt="2025-02-19T16:36:08.151" v="1934" actId="1076"/>
          <ac:spMkLst>
            <pc:docMk/>
            <pc:sldMk cId="4011732783" sldId="279"/>
            <ac:spMk id="7" creationId="{55C9628B-BCE7-8BA6-0E72-C74C7F18D3B1}"/>
          </ac:spMkLst>
        </pc:spChg>
        <pc:spChg chg="add mod">
          <ac:chgData name="Gaspar Alfaro García" userId="b9682869-b526-4b6d-8301-b00acddeffaf" providerId="ADAL" clId="{9F16C0B6-1760-4BCA-8131-AB4CDB426109}" dt="2025-02-19T16:36:19.831" v="1935" actId="1076"/>
          <ac:spMkLst>
            <pc:docMk/>
            <pc:sldMk cId="4011732783" sldId="279"/>
            <ac:spMk id="8" creationId="{FB84446A-3EE6-5F5A-6172-427FC39044A7}"/>
          </ac:spMkLst>
        </pc:spChg>
        <pc:spChg chg="add mod">
          <ac:chgData name="Gaspar Alfaro García" userId="b9682869-b526-4b6d-8301-b00acddeffaf" providerId="ADAL" clId="{9F16C0B6-1760-4BCA-8131-AB4CDB426109}" dt="2025-02-19T16:36:24.894" v="1936" actId="1076"/>
          <ac:spMkLst>
            <pc:docMk/>
            <pc:sldMk cId="4011732783" sldId="279"/>
            <ac:spMk id="9" creationId="{BD6BC006-51E1-171D-3F22-49A589B35E1D}"/>
          </ac:spMkLst>
        </pc:spChg>
        <pc:picChg chg="add mod">
          <ac:chgData name="Gaspar Alfaro García" userId="b9682869-b526-4b6d-8301-b00acddeffaf" providerId="ADAL" clId="{9F16C0B6-1760-4BCA-8131-AB4CDB426109}" dt="2025-02-19T16:25:22.023" v="1479" actId="1076"/>
          <ac:picMkLst>
            <pc:docMk/>
            <pc:sldMk cId="4011732783" sldId="279"/>
            <ac:picMk id="5" creationId="{7FB9A730-90D8-A7E1-E61A-308CA2D2E8BB}"/>
          </ac:picMkLst>
        </pc:picChg>
      </pc:sldChg>
      <pc:sldChg chg="modSp del mod">
        <pc:chgData name="Gaspar Alfaro García" userId="b9682869-b526-4b6d-8301-b00acddeffaf" providerId="ADAL" clId="{9F16C0B6-1760-4BCA-8131-AB4CDB426109}" dt="2025-02-19T16:37:09.351" v="1939" actId="47"/>
        <pc:sldMkLst>
          <pc:docMk/>
          <pc:sldMk cId="1985436084" sldId="280"/>
        </pc:sldMkLst>
        <pc:spChg chg="mod">
          <ac:chgData name="Gaspar Alfaro García" userId="b9682869-b526-4b6d-8301-b00acddeffaf" providerId="ADAL" clId="{9F16C0B6-1760-4BCA-8131-AB4CDB426109}" dt="2025-02-18T17:49:08.608" v="85" actId="14100"/>
          <ac:spMkLst>
            <pc:docMk/>
            <pc:sldMk cId="1985436084" sldId="280"/>
            <ac:spMk id="2" creationId="{E16A88DD-8823-D7FC-C5C0-F536540B8B3A}"/>
          </ac:spMkLst>
        </pc:spChg>
      </pc:sldChg>
      <pc:sldChg chg="addSp delSp modSp mod modAnim">
        <pc:chgData name="Gaspar Alfaro García" userId="b9682869-b526-4b6d-8301-b00acddeffaf" providerId="ADAL" clId="{9F16C0B6-1760-4BCA-8131-AB4CDB426109}" dt="2025-02-19T17:18:53.168" v="2224"/>
        <pc:sldMkLst>
          <pc:docMk/>
          <pc:sldMk cId="3139110563" sldId="281"/>
        </pc:sldMkLst>
        <pc:spChg chg="mod">
          <ac:chgData name="Gaspar Alfaro García" userId="b9682869-b526-4b6d-8301-b00acddeffaf" providerId="ADAL" clId="{9F16C0B6-1760-4BCA-8131-AB4CDB426109}" dt="2025-02-19T16:53:58.496" v="2059" actId="14100"/>
          <ac:spMkLst>
            <pc:docMk/>
            <pc:sldMk cId="3139110563" sldId="281"/>
            <ac:spMk id="2" creationId="{B53D1766-F321-BC7A-7768-C43BCF6F8A03}"/>
          </ac:spMkLst>
        </pc:spChg>
        <pc:spChg chg="add mod">
          <ac:chgData name="Gaspar Alfaro García" userId="b9682869-b526-4b6d-8301-b00acddeffaf" providerId="ADAL" clId="{9F16C0B6-1760-4BCA-8131-AB4CDB426109}" dt="2025-02-19T16:50:20.514" v="2033" actId="1076"/>
          <ac:spMkLst>
            <pc:docMk/>
            <pc:sldMk cId="3139110563" sldId="281"/>
            <ac:spMk id="9" creationId="{1330C399-C72A-9DF2-3380-03F623DD835F}"/>
          </ac:spMkLst>
        </pc:spChg>
        <pc:spChg chg="add del">
          <ac:chgData name="Gaspar Alfaro García" userId="b9682869-b526-4b6d-8301-b00acddeffaf" providerId="ADAL" clId="{9F16C0B6-1760-4BCA-8131-AB4CDB426109}" dt="2025-02-19T16:41:45.006" v="1959" actId="22"/>
          <ac:spMkLst>
            <pc:docMk/>
            <pc:sldMk cId="3139110563" sldId="281"/>
            <ac:spMk id="11" creationId="{380924EC-6DD0-C8EA-749E-2C42B63F354F}"/>
          </ac:spMkLst>
        </pc:spChg>
        <pc:spChg chg="add mod">
          <ac:chgData name="Gaspar Alfaro García" userId="b9682869-b526-4b6d-8301-b00acddeffaf" providerId="ADAL" clId="{9F16C0B6-1760-4BCA-8131-AB4CDB426109}" dt="2025-02-19T16:44:08.472" v="1984" actId="1076"/>
          <ac:spMkLst>
            <pc:docMk/>
            <pc:sldMk cId="3139110563" sldId="281"/>
            <ac:spMk id="18" creationId="{E0663A59-3AAB-4B48-77BA-42FBB98FB6F4}"/>
          </ac:spMkLst>
        </pc:spChg>
        <pc:spChg chg="add mod">
          <ac:chgData name="Gaspar Alfaro García" userId="b9682869-b526-4b6d-8301-b00acddeffaf" providerId="ADAL" clId="{9F16C0B6-1760-4BCA-8131-AB4CDB426109}" dt="2025-02-19T16:44:06.614" v="1982" actId="1076"/>
          <ac:spMkLst>
            <pc:docMk/>
            <pc:sldMk cId="3139110563" sldId="281"/>
            <ac:spMk id="22" creationId="{4958A468-CE2D-B643-6101-5573984925CF}"/>
          </ac:spMkLst>
        </pc:spChg>
        <pc:spChg chg="add mod">
          <ac:chgData name="Gaspar Alfaro García" userId="b9682869-b526-4b6d-8301-b00acddeffaf" providerId="ADAL" clId="{9F16C0B6-1760-4BCA-8131-AB4CDB426109}" dt="2025-02-19T16:44:32.171" v="1990" actId="1076"/>
          <ac:spMkLst>
            <pc:docMk/>
            <pc:sldMk cId="3139110563" sldId="281"/>
            <ac:spMk id="23" creationId="{77B5BCA4-3CE7-C8A1-F41A-B2B5E4374905}"/>
          </ac:spMkLst>
        </pc:spChg>
        <pc:spChg chg="add mod">
          <ac:chgData name="Gaspar Alfaro García" userId="b9682869-b526-4b6d-8301-b00acddeffaf" providerId="ADAL" clId="{9F16C0B6-1760-4BCA-8131-AB4CDB426109}" dt="2025-02-19T16:50:20.774" v="2034" actId="1076"/>
          <ac:spMkLst>
            <pc:docMk/>
            <pc:sldMk cId="3139110563" sldId="281"/>
            <ac:spMk id="26" creationId="{3EEDF7B0-B38A-20AD-2106-A4740F80A57F}"/>
          </ac:spMkLst>
        </pc:spChg>
        <pc:spChg chg="add mod">
          <ac:chgData name="Gaspar Alfaro García" userId="b9682869-b526-4b6d-8301-b00acddeffaf" providerId="ADAL" clId="{9F16C0B6-1760-4BCA-8131-AB4CDB426109}" dt="2025-02-19T16:49:59.984" v="2030" actId="1076"/>
          <ac:spMkLst>
            <pc:docMk/>
            <pc:sldMk cId="3139110563" sldId="281"/>
            <ac:spMk id="30" creationId="{0EA2E83F-7AE3-CD58-A188-EE3A7FA84F93}"/>
          </ac:spMkLst>
        </pc:spChg>
        <pc:spChg chg="add mod">
          <ac:chgData name="Gaspar Alfaro García" userId="b9682869-b526-4b6d-8301-b00acddeffaf" providerId="ADAL" clId="{9F16C0B6-1760-4BCA-8131-AB4CDB426109}" dt="2025-02-19T16:49:59.984" v="2030" actId="1076"/>
          <ac:spMkLst>
            <pc:docMk/>
            <pc:sldMk cId="3139110563" sldId="281"/>
            <ac:spMk id="31" creationId="{7903A846-4304-8593-6588-4CFCB0FEC0DE}"/>
          </ac:spMkLst>
        </pc:spChg>
        <pc:spChg chg="add mod">
          <ac:chgData name="Gaspar Alfaro García" userId="b9682869-b526-4b6d-8301-b00acddeffaf" providerId="ADAL" clId="{9F16C0B6-1760-4BCA-8131-AB4CDB426109}" dt="2025-02-19T16:49:59.984" v="2030" actId="1076"/>
          <ac:spMkLst>
            <pc:docMk/>
            <pc:sldMk cId="3139110563" sldId="281"/>
            <ac:spMk id="34" creationId="{478C9214-A3DC-A45F-C442-D51EBC4D55FC}"/>
          </ac:spMkLst>
        </pc:spChg>
        <pc:spChg chg="add mod">
          <ac:chgData name="Gaspar Alfaro García" userId="b9682869-b526-4b6d-8301-b00acddeffaf" providerId="ADAL" clId="{9F16C0B6-1760-4BCA-8131-AB4CDB426109}" dt="2025-02-19T16:51:32.507" v="2038" actId="208"/>
          <ac:spMkLst>
            <pc:docMk/>
            <pc:sldMk cId="3139110563" sldId="281"/>
            <ac:spMk id="35" creationId="{5C8AB7C6-49C3-290E-2D90-A8B59EB1E099}"/>
          </ac:spMkLst>
        </pc:spChg>
        <pc:spChg chg="add mod">
          <ac:chgData name="Gaspar Alfaro García" userId="b9682869-b526-4b6d-8301-b00acddeffaf" providerId="ADAL" clId="{9F16C0B6-1760-4BCA-8131-AB4CDB426109}" dt="2025-02-19T16:52:09.477" v="2044" actId="14100"/>
          <ac:spMkLst>
            <pc:docMk/>
            <pc:sldMk cId="3139110563" sldId="281"/>
            <ac:spMk id="36" creationId="{3C588DDD-09EC-B35C-ED1A-B9696718B37D}"/>
          </ac:spMkLst>
        </pc:spChg>
        <pc:spChg chg="add mod">
          <ac:chgData name="Gaspar Alfaro García" userId="b9682869-b526-4b6d-8301-b00acddeffaf" providerId="ADAL" clId="{9F16C0B6-1760-4BCA-8131-AB4CDB426109}" dt="2025-02-19T17:17:16.178" v="2203" actId="1076"/>
          <ac:spMkLst>
            <pc:docMk/>
            <pc:sldMk cId="3139110563" sldId="281"/>
            <ac:spMk id="37" creationId="{9D98A965-23C0-89FB-FB04-189767932DCC}"/>
          </ac:spMkLst>
        </pc:spChg>
        <pc:spChg chg="add mod">
          <ac:chgData name="Gaspar Alfaro García" userId="b9682869-b526-4b6d-8301-b00acddeffaf" providerId="ADAL" clId="{9F16C0B6-1760-4BCA-8131-AB4CDB426109}" dt="2025-02-19T16:52:58.824" v="2050" actId="14100"/>
          <ac:spMkLst>
            <pc:docMk/>
            <pc:sldMk cId="3139110563" sldId="281"/>
            <ac:spMk id="38" creationId="{5A75C9AD-C0CF-5004-1C5C-0DAA93EE71A7}"/>
          </ac:spMkLst>
        </pc:spChg>
        <pc:picChg chg="add del mod">
          <ac:chgData name="Gaspar Alfaro García" userId="b9682869-b526-4b6d-8301-b00acddeffaf" providerId="ADAL" clId="{9F16C0B6-1760-4BCA-8131-AB4CDB426109}" dt="2025-02-19T16:39:49.367" v="1949" actId="478"/>
          <ac:picMkLst>
            <pc:docMk/>
            <pc:sldMk cId="3139110563" sldId="281"/>
            <ac:picMk id="5" creationId="{08339AFE-937E-5058-CDD2-47182B121C10}"/>
          </ac:picMkLst>
        </pc:picChg>
        <pc:picChg chg="add del mod">
          <ac:chgData name="Gaspar Alfaro García" userId="b9682869-b526-4b6d-8301-b00acddeffaf" providerId="ADAL" clId="{9F16C0B6-1760-4BCA-8131-AB4CDB426109}" dt="2025-02-19T16:41:42.138" v="1957" actId="478"/>
          <ac:picMkLst>
            <pc:docMk/>
            <pc:sldMk cId="3139110563" sldId="281"/>
            <ac:picMk id="7" creationId="{9C8A1945-965C-0FAF-96CB-5C8272D34DFE}"/>
          </ac:picMkLst>
        </pc:picChg>
        <pc:picChg chg="add mod">
          <ac:chgData name="Gaspar Alfaro García" userId="b9682869-b526-4b6d-8301-b00acddeffaf" providerId="ADAL" clId="{9F16C0B6-1760-4BCA-8131-AB4CDB426109}" dt="2025-02-19T16:41:58.041" v="1961" actId="1076"/>
          <ac:picMkLst>
            <pc:docMk/>
            <pc:sldMk cId="3139110563" sldId="281"/>
            <ac:picMk id="13" creationId="{9D28DAC7-7DB2-72D2-FCA2-5CC0E0D94B17}"/>
          </ac:picMkLst>
        </pc:picChg>
        <pc:picChg chg="add mod">
          <ac:chgData name="Gaspar Alfaro García" userId="b9682869-b526-4b6d-8301-b00acddeffaf" providerId="ADAL" clId="{9F16C0B6-1760-4BCA-8131-AB4CDB426109}" dt="2025-02-19T16:42:25.352" v="1963" actId="1076"/>
          <ac:picMkLst>
            <pc:docMk/>
            <pc:sldMk cId="3139110563" sldId="281"/>
            <ac:picMk id="15" creationId="{FBD34EA2-622E-DDEC-FBBC-822E9EBCFA11}"/>
          </ac:picMkLst>
        </pc:picChg>
        <pc:picChg chg="add mod">
          <ac:chgData name="Gaspar Alfaro García" userId="b9682869-b526-4b6d-8301-b00acddeffaf" providerId="ADAL" clId="{9F16C0B6-1760-4BCA-8131-AB4CDB426109}" dt="2025-02-19T16:42:46.005" v="1965" actId="1076"/>
          <ac:picMkLst>
            <pc:docMk/>
            <pc:sldMk cId="3139110563" sldId="281"/>
            <ac:picMk id="17" creationId="{98368D61-59FB-5FA1-B2EB-01C261991525}"/>
          </ac:picMkLst>
        </pc:picChg>
        <pc:picChg chg="add mod">
          <ac:chgData name="Gaspar Alfaro García" userId="b9682869-b526-4b6d-8301-b00acddeffaf" providerId="ADAL" clId="{9F16C0B6-1760-4BCA-8131-AB4CDB426109}" dt="2025-02-19T16:45:05.147" v="1992" actId="1076"/>
          <ac:picMkLst>
            <pc:docMk/>
            <pc:sldMk cId="3139110563" sldId="281"/>
            <ac:picMk id="25" creationId="{72E0740A-733A-0EE3-ED9C-1C840E51F4E0}"/>
          </ac:picMkLst>
        </pc:picChg>
        <pc:picChg chg="add mod">
          <ac:chgData name="Gaspar Alfaro García" userId="b9682869-b526-4b6d-8301-b00acddeffaf" providerId="ADAL" clId="{9F16C0B6-1760-4BCA-8131-AB4CDB426109}" dt="2025-02-19T16:46:05.428" v="2001" actId="1076"/>
          <ac:picMkLst>
            <pc:docMk/>
            <pc:sldMk cId="3139110563" sldId="281"/>
            <ac:picMk id="28" creationId="{CF29ADA3-973E-38D7-E5E4-72FC54F0FDCC}"/>
          </ac:picMkLst>
        </pc:picChg>
        <pc:picChg chg="add mod">
          <ac:chgData name="Gaspar Alfaro García" userId="b9682869-b526-4b6d-8301-b00acddeffaf" providerId="ADAL" clId="{9F16C0B6-1760-4BCA-8131-AB4CDB426109}" dt="2025-02-19T16:49:32.994" v="2023" actId="1076"/>
          <ac:picMkLst>
            <pc:docMk/>
            <pc:sldMk cId="3139110563" sldId="281"/>
            <ac:picMk id="33" creationId="{426A9471-940A-44A5-5953-3D33D00E0936}"/>
          </ac:picMkLst>
        </pc:picChg>
        <pc:cxnChg chg="add mod">
          <ac:chgData name="Gaspar Alfaro García" userId="b9682869-b526-4b6d-8301-b00acddeffaf" providerId="ADAL" clId="{9F16C0B6-1760-4BCA-8131-AB4CDB426109}" dt="2025-02-19T16:43:48.151" v="1975" actId="1076"/>
          <ac:cxnSpMkLst>
            <pc:docMk/>
            <pc:sldMk cId="3139110563" sldId="281"/>
            <ac:cxnSpMk id="19" creationId="{F85079A2-8B29-9A4A-4AD3-641A1342AE54}"/>
          </ac:cxnSpMkLst>
        </pc:cxnChg>
        <pc:cxnChg chg="add mod">
          <ac:chgData name="Gaspar Alfaro García" userId="b9682869-b526-4b6d-8301-b00acddeffaf" providerId="ADAL" clId="{9F16C0B6-1760-4BCA-8131-AB4CDB426109}" dt="2025-02-19T16:49:59.984" v="2030" actId="1076"/>
          <ac:cxnSpMkLst>
            <pc:docMk/>
            <pc:sldMk cId="3139110563" sldId="281"/>
            <ac:cxnSpMk id="29" creationId="{D2DB309B-3CC7-12FD-C86C-06BC849BE4EF}"/>
          </ac:cxnSpMkLst>
        </pc:cxnChg>
      </pc:sldChg>
      <pc:sldChg chg="modSp mod">
        <pc:chgData name="Gaspar Alfaro García" userId="b9682869-b526-4b6d-8301-b00acddeffaf" providerId="ADAL" clId="{9F16C0B6-1760-4BCA-8131-AB4CDB426109}" dt="2025-02-18T17:48:34.853" v="79" actId="14100"/>
        <pc:sldMkLst>
          <pc:docMk/>
          <pc:sldMk cId="3787584783" sldId="282"/>
        </pc:sldMkLst>
        <pc:spChg chg="mod">
          <ac:chgData name="Gaspar Alfaro García" userId="b9682869-b526-4b6d-8301-b00acddeffaf" providerId="ADAL" clId="{9F16C0B6-1760-4BCA-8131-AB4CDB426109}" dt="2025-02-18T17:48:34.853" v="79" actId="14100"/>
          <ac:spMkLst>
            <pc:docMk/>
            <pc:sldMk cId="3787584783" sldId="282"/>
            <ac:spMk id="2" creationId="{B35C75B0-7B40-B48A-77F4-0CDE631AEC98}"/>
          </ac:spMkLst>
        </pc:spChg>
      </pc:sldChg>
      <pc:sldChg chg="modSp mod">
        <pc:chgData name="Gaspar Alfaro García" userId="b9682869-b526-4b6d-8301-b00acddeffaf" providerId="ADAL" clId="{9F16C0B6-1760-4BCA-8131-AB4CDB426109}" dt="2025-02-18T17:48:24.921" v="77" actId="14100"/>
        <pc:sldMkLst>
          <pc:docMk/>
          <pc:sldMk cId="524273588" sldId="283"/>
        </pc:sldMkLst>
        <pc:spChg chg="mod">
          <ac:chgData name="Gaspar Alfaro García" userId="b9682869-b526-4b6d-8301-b00acddeffaf" providerId="ADAL" clId="{9F16C0B6-1760-4BCA-8131-AB4CDB426109}" dt="2025-02-18T17:48:24.921" v="77" actId="14100"/>
          <ac:spMkLst>
            <pc:docMk/>
            <pc:sldMk cId="524273588" sldId="283"/>
            <ac:spMk id="2" creationId="{71ECC673-F159-5D89-1C35-BD7570F2614F}"/>
          </ac:spMkLst>
        </pc:spChg>
      </pc:sldChg>
      <pc:sldChg chg="modSp mod">
        <pc:chgData name="Gaspar Alfaro García" userId="b9682869-b526-4b6d-8301-b00acddeffaf" providerId="ADAL" clId="{9F16C0B6-1760-4BCA-8131-AB4CDB426109}" dt="2025-02-18T17:48:16.259" v="75" actId="14100"/>
        <pc:sldMkLst>
          <pc:docMk/>
          <pc:sldMk cId="342697199" sldId="284"/>
        </pc:sldMkLst>
        <pc:spChg chg="mod">
          <ac:chgData name="Gaspar Alfaro García" userId="b9682869-b526-4b6d-8301-b00acddeffaf" providerId="ADAL" clId="{9F16C0B6-1760-4BCA-8131-AB4CDB426109}" dt="2025-02-18T17:48:16.259" v="75" actId="14100"/>
          <ac:spMkLst>
            <pc:docMk/>
            <pc:sldMk cId="342697199" sldId="284"/>
            <ac:spMk id="2" creationId="{02431D93-4B67-1076-B505-C1EEC7DBEBCA}"/>
          </ac:spMkLst>
        </pc:spChg>
      </pc:sldChg>
      <pc:sldChg chg="modSp mod">
        <pc:chgData name="Gaspar Alfaro García" userId="b9682869-b526-4b6d-8301-b00acddeffaf" providerId="ADAL" clId="{9F16C0B6-1760-4BCA-8131-AB4CDB426109}" dt="2025-02-18T17:48:09.198" v="73" actId="14100"/>
        <pc:sldMkLst>
          <pc:docMk/>
          <pc:sldMk cId="196771031" sldId="285"/>
        </pc:sldMkLst>
        <pc:spChg chg="mod">
          <ac:chgData name="Gaspar Alfaro García" userId="b9682869-b526-4b6d-8301-b00acddeffaf" providerId="ADAL" clId="{9F16C0B6-1760-4BCA-8131-AB4CDB426109}" dt="2025-02-18T17:48:09.198" v="73" actId="14100"/>
          <ac:spMkLst>
            <pc:docMk/>
            <pc:sldMk cId="196771031" sldId="285"/>
            <ac:spMk id="2" creationId="{B9B16F9C-8728-0DB4-A00E-CAFB2827993A}"/>
          </ac:spMkLst>
        </pc:spChg>
      </pc:sldChg>
      <pc:sldChg chg="modSp mod">
        <pc:chgData name="Gaspar Alfaro García" userId="b9682869-b526-4b6d-8301-b00acddeffaf" providerId="ADAL" clId="{9F16C0B6-1760-4BCA-8131-AB4CDB426109}" dt="2025-02-19T15:42:50.382" v="1206" actId="403"/>
        <pc:sldMkLst>
          <pc:docMk/>
          <pc:sldMk cId="4005934160" sldId="286"/>
        </pc:sldMkLst>
        <pc:spChg chg="mod">
          <ac:chgData name="Gaspar Alfaro García" userId="b9682869-b526-4b6d-8301-b00acddeffaf" providerId="ADAL" clId="{9F16C0B6-1760-4BCA-8131-AB4CDB426109}" dt="2025-02-19T15:42:50.382" v="1206" actId="403"/>
          <ac:spMkLst>
            <pc:docMk/>
            <pc:sldMk cId="4005934160" sldId="286"/>
            <ac:spMk id="2" creationId="{EB85019A-A8E3-ADE7-E150-4E89D40028A2}"/>
          </ac:spMkLst>
        </pc:spChg>
      </pc:sldChg>
      <pc:sldChg chg="modSp mod">
        <pc:chgData name="Gaspar Alfaro García" userId="b9682869-b526-4b6d-8301-b00acddeffaf" providerId="ADAL" clId="{9F16C0B6-1760-4BCA-8131-AB4CDB426109}" dt="2025-02-19T15:42:54.887" v="1208" actId="403"/>
        <pc:sldMkLst>
          <pc:docMk/>
          <pc:sldMk cId="4246178381" sldId="287"/>
        </pc:sldMkLst>
        <pc:spChg chg="mod">
          <ac:chgData name="Gaspar Alfaro García" userId="b9682869-b526-4b6d-8301-b00acddeffaf" providerId="ADAL" clId="{9F16C0B6-1760-4BCA-8131-AB4CDB426109}" dt="2025-02-19T15:42:54.887" v="1208" actId="403"/>
          <ac:spMkLst>
            <pc:docMk/>
            <pc:sldMk cId="4246178381" sldId="287"/>
            <ac:spMk id="2" creationId="{A72FB096-B259-2ECF-06D6-FABFC1500524}"/>
          </ac:spMkLst>
        </pc:spChg>
      </pc:sldChg>
      <pc:sldChg chg="modSp mod">
        <pc:chgData name="Gaspar Alfaro García" userId="b9682869-b526-4b6d-8301-b00acddeffaf" providerId="ADAL" clId="{9F16C0B6-1760-4BCA-8131-AB4CDB426109}" dt="2025-02-19T15:43:03.557" v="1211" actId="14100"/>
        <pc:sldMkLst>
          <pc:docMk/>
          <pc:sldMk cId="3691565165" sldId="288"/>
        </pc:sldMkLst>
        <pc:spChg chg="mod">
          <ac:chgData name="Gaspar Alfaro García" userId="b9682869-b526-4b6d-8301-b00acddeffaf" providerId="ADAL" clId="{9F16C0B6-1760-4BCA-8131-AB4CDB426109}" dt="2025-02-19T15:43:03.557" v="1211" actId="14100"/>
          <ac:spMkLst>
            <pc:docMk/>
            <pc:sldMk cId="3691565165" sldId="288"/>
            <ac:spMk id="2" creationId="{C2AC1B47-F56C-2BCD-D503-81E29EE35804}"/>
          </ac:spMkLst>
        </pc:spChg>
      </pc:sldChg>
      <pc:sldChg chg="addSp modSp add del mod">
        <pc:chgData name="Gaspar Alfaro García" userId="b9682869-b526-4b6d-8301-b00acddeffaf" providerId="ADAL" clId="{9F16C0B6-1760-4BCA-8131-AB4CDB426109}" dt="2025-02-19T19:22:26.969" v="2666" actId="20577"/>
        <pc:sldMkLst>
          <pc:docMk/>
          <pc:sldMk cId="3845432740" sldId="289"/>
        </pc:sldMkLst>
        <pc:spChg chg="mod">
          <ac:chgData name="Gaspar Alfaro García" userId="b9682869-b526-4b6d-8301-b00acddeffaf" providerId="ADAL" clId="{9F16C0B6-1760-4BCA-8131-AB4CDB426109}" dt="2025-02-19T19:20:39.021" v="2589" actId="1076"/>
          <ac:spMkLst>
            <pc:docMk/>
            <pc:sldMk cId="3845432740" sldId="289"/>
            <ac:spMk id="2" creationId="{A55AE8B1-607A-F6DA-BDE4-3EA0809FB5A1}"/>
          </ac:spMkLst>
        </pc:spChg>
        <pc:spChg chg="add mod">
          <ac:chgData name="Gaspar Alfaro García" userId="b9682869-b526-4b6d-8301-b00acddeffaf" providerId="ADAL" clId="{9F16C0B6-1760-4BCA-8131-AB4CDB426109}" dt="2025-02-19T19:20:44.906" v="2590" actId="1076"/>
          <ac:spMkLst>
            <pc:docMk/>
            <pc:sldMk cId="3845432740" sldId="289"/>
            <ac:spMk id="3" creationId="{DF5954BC-FD8B-F74F-10A6-CCF90FF94E55}"/>
          </ac:spMkLst>
        </pc:spChg>
        <pc:spChg chg="add mod">
          <ac:chgData name="Gaspar Alfaro García" userId="b9682869-b526-4b6d-8301-b00acddeffaf" providerId="ADAL" clId="{9F16C0B6-1760-4BCA-8131-AB4CDB426109}" dt="2025-02-19T19:20:44.906" v="2590" actId="1076"/>
          <ac:spMkLst>
            <pc:docMk/>
            <pc:sldMk cId="3845432740" sldId="289"/>
            <ac:spMk id="5" creationId="{62F5ECED-CEEC-531A-1751-67B41069014D}"/>
          </ac:spMkLst>
        </pc:spChg>
        <pc:spChg chg="add mod">
          <ac:chgData name="Gaspar Alfaro García" userId="b9682869-b526-4b6d-8301-b00acddeffaf" providerId="ADAL" clId="{9F16C0B6-1760-4BCA-8131-AB4CDB426109}" dt="2025-02-19T19:19:14.239" v="2574" actId="207"/>
          <ac:spMkLst>
            <pc:docMk/>
            <pc:sldMk cId="3845432740" sldId="289"/>
            <ac:spMk id="6" creationId="{B518DD7C-02C2-ADE2-C1C6-75386BCF6448}"/>
          </ac:spMkLst>
        </pc:spChg>
        <pc:spChg chg="add mod">
          <ac:chgData name="Gaspar Alfaro García" userId="b9682869-b526-4b6d-8301-b00acddeffaf" providerId="ADAL" clId="{9F16C0B6-1760-4BCA-8131-AB4CDB426109}" dt="2025-02-19T19:22:26.969" v="2666" actId="20577"/>
          <ac:spMkLst>
            <pc:docMk/>
            <pc:sldMk cId="3845432740" sldId="289"/>
            <ac:spMk id="7" creationId="{1437960A-AEB4-92F6-09AB-63798C779C5C}"/>
          </ac:spMkLst>
        </pc:spChg>
        <pc:spChg chg="add mod">
          <ac:chgData name="Gaspar Alfaro García" userId="b9682869-b526-4b6d-8301-b00acddeffaf" providerId="ADAL" clId="{9F16C0B6-1760-4BCA-8131-AB4CDB426109}" dt="2025-02-19T19:20:44.906" v="2590" actId="1076"/>
          <ac:spMkLst>
            <pc:docMk/>
            <pc:sldMk cId="3845432740" sldId="289"/>
            <ac:spMk id="8" creationId="{72BBF885-CB79-BE0F-AC6E-9C01364C607D}"/>
          </ac:spMkLst>
        </pc:spChg>
        <pc:spChg chg="add mod">
          <ac:chgData name="Gaspar Alfaro García" userId="b9682869-b526-4b6d-8301-b00acddeffaf" providerId="ADAL" clId="{9F16C0B6-1760-4BCA-8131-AB4CDB426109}" dt="2025-02-19T19:20:44.906" v="2590" actId="1076"/>
          <ac:spMkLst>
            <pc:docMk/>
            <pc:sldMk cId="3845432740" sldId="289"/>
            <ac:spMk id="10" creationId="{211C0DD7-D7C3-9601-1CEB-51A6A679B086}"/>
          </ac:spMkLst>
        </pc:spChg>
        <pc:spChg chg="add mod">
          <ac:chgData name="Gaspar Alfaro García" userId="b9682869-b526-4b6d-8301-b00acddeffaf" providerId="ADAL" clId="{9F16C0B6-1760-4BCA-8131-AB4CDB426109}" dt="2025-02-19T19:20:44.906" v="2590" actId="1076"/>
          <ac:spMkLst>
            <pc:docMk/>
            <pc:sldMk cId="3845432740" sldId="289"/>
            <ac:spMk id="11" creationId="{48A748B8-0C27-0E8D-E871-EBFD94561951}"/>
          </ac:spMkLst>
        </pc:spChg>
        <pc:spChg chg="add mod">
          <ac:chgData name="Gaspar Alfaro García" userId="b9682869-b526-4b6d-8301-b00acddeffaf" providerId="ADAL" clId="{9F16C0B6-1760-4BCA-8131-AB4CDB426109}" dt="2025-02-19T19:20:44.906" v="2590" actId="1076"/>
          <ac:spMkLst>
            <pc:docMk/>
            <pc:sldMk cId="3845432740" sldId="289"/>
            <ac:spMk id="12" creationId="{419A2855-A8BF-85D2-4366-B59CA07CA47A}"/>
          </ac:spMkLst>
        </pc:spChg>
        <pc:spChg chg="add mod">
          <ac:chgData name="Gaspar Alfaro García" userId="b9682869-b526-4b6d-8301-b00acddeffaf" providerId="ADAL" clId="{9F16C0B6-1760-4BCA-8131-AB4CDB426109}" dt="2025-02-19T19:15:31.533" v="2453"/>
          <ac:spMkLst>
            <pc:docMk/>
            <pc:sldMk cId="3845432740" sldId="289"/>
            <ac:spMk id="13" creationId="{62ACE95E-DC17-C32F-8927-679B36726DDA}"/>
          </ac:spMkLst>
        </pc:spChg>
        <pc:spChg chg="add mod">
          <ac:chgData name="Gaspar Alfaro García" userId="b9682869-b526-4b6d-8301-b00acddeffaf" providerId="ADAL" clId="{9F16C0B6-1760-4BCA-8131-AB4CDB426109}" dt="2025-02-19T19:15:31.533" v="2453"/>
          <ac:spMkLst>
            <pc:docMk/>
            <pc:sldMk cId="3845432740" sldId="289"/>
            <ac:spMk id="14" creationId="{7EE2CE08-DB6C-D037-3D59-48B8BB49EE50}"/>
          </ac:spMkLst>
        </pc:spChg>
        <pc:spChg chg="add mod">
          <ac:chgData name="Gaspar Alfaro García" userId="b9682869-b526-4b6d-8301-b00acddeffaf" providerId="ADAL" clId="{9F16C0B6-1760-4BCA-8131-AB4CDB426109}" dt="2025-02-19T19:20:44.906" v="2590" actId="1076"/>
          <ac:spMkLst>
            <pc:docMk/>
            <pc:sldMk cId="3845432740" sldId="289"/>
            <ac:spMk id="15" creationId="{A9493EC3-776D-74F4-1DA1-9EC85E58C1DE}"/>
          </ac:spMkLst>
        </pc:spChg>
        <pc:spChg chg="add mod">
          <ac:chgData name="Gaspar Alfaro García" userId="b9682869-b526-4b6d-8301-b00acddeffaf" providerId="ADAL" clId="{9F16C0B6-1760-4BCA-8131-AB4CDB426109}" dt="2025-02-19T19:20:44.906" v="2590" actId="1076"/>
          <ac:spMkLst>
            <pc:docMk/>
            <pc:sldMk cId="3845432740" sldId="289"/>
            <ac:spMk id="16" creationId="{FF104609-C724-CBBA-F852-658D7BF74D6B}"/>
          </ac:spMkLst>
        </pc:spChg>
        <pc:spChg chg="add mod">
          <ac:chgData name="Gaspar Alfaro García" userId="b9682869-b526-4b6d-8301-b00acddeffaf" providerId="ADAL" clId="{9F16C0B6-1760-4BCA-8131-AB4CDB426109}" dt="2025-02-19T19:20:44.906" v="2590" actId="1076"/>
          <ac:spMkLst>
            <pc:docMk/>
            <pc:sldMk cId="3845432740" sldId="289"/>
            <ac:spMk id="17" creationId="{3A1ECC79-387B-7E61-356F-3F86C9AD9D85}"/>
          </ac:spMkLst>
        </pc:spChg>
        <pc:spChg chg="add mod">
          <ac:chgData name="Gaspar Alfaro García" userId="b9682869-b526-4b6d-8301-b00acddeffaf" providerId="ADAL" clId="{9F16C0B6-1760-4BCA-8131-AB4CDB426109}" dt="2025-02-19T19:21:27.103" v="2657" actId="14100"/>
          <ac:spMkLst>
            <pc:docMk/>
            <pc:sldMk cId="3845432740" sldId="289"/>
            <ac:spMk id="18" creationId="{6E321DF5-6ABB-8045-40B6-DFAC1F9A7E2C}"/>
          </ac:spMkLst>
        </pc:spChg>
      </pc:sldChg>
      <pc:sldChg chg="addSp delSp modSp mod">
        <pc:chgData name="Gaspar Alfaro García" userId="b9682869-b526-4b6d-8301-b00acddeffaf" providerId="ADAL" clId="{9F16C0B6-1760-4BCA-8131-AB4CDB426109}" dt="2025-02-19T19:32:08.593" v="2730" actId="1076"/>
        <pc:sldMkLst>
          <pc:docMk/>
          <pc:sldMk cId="799153369" sldId="290"/>
        </pc:sldMkLst>
        <pc:spChg chg="mod">
          <ac:chgData name="Gaspar Alfaro García" userId="b9682869-b526-4b6d-8301-b00acddeffaf" providerId="ADAL" clId="{9F16C0B6-1760-4BCA-8131-AB4CDB426109}" dt="2025-02-18T17:47:14.741" v="61" actId="14100"/>
          <ac:spMkLst>
            <pc:docMk/>
            <pc:sldMk cId="799153369" sldId="290"/>
            <ac:spMk id="2" creationId="{D65C210E-F82B-2AEE-AFD7-BB4FAAFDAE41}"/>
          </ac:spMkLst>
        </pc:spChg>
        <pc:spChg chg="mod">
          <ac:chgData name="Gaspar Alfaro García" userId="b9682869-b526-4b6d-8301-b00acddeffaf" providerId="ADAL" clId="{9F16C0B6-1760-4BCA-8131-AB4CDB426109}" dt="2025-02-19T19:31:41.574" v="2725" actId="1076"/>
          <ac:spMkLst>
            <pc:docMk/>
            <pc:sldMk cId="799153369" sldId="290"/>
            <ac:spMk id="4" creationId="{DE49E4BF-EE0D-77ED-CF70-39BB9E0E81E8}"/>
          </ac:spMkLst>
        </pc:spChg>
        <pc:spChg chg="add mod">
          <ac:chgData name="Gaspar Alfaro García" userId="b9682869-b526-4b6d-8301-b00acddeffaf" providerId="ADAL" clId="{9F16C0B6-1760-4BCA-8131-AB4CDB426109}" dt="2025-02-19T19:32:08.593" v="2730" actId="1076"/>
          <ac:spMkLst>
            <pc:docMk/>
            <pc:sldMk cId="799153369" sldId="290"/>
            <ac:spMk id="13" creationId="{BF9A2E2B-A833-16F1-B0B9-038B10A4950A}"/>
          </ac:spMkLst>
        </pc:spChg>
        <pc:picChg chg="add del mod">
          <ac:chgData name="Gaspar Alfaro García" userId="b9682869-b526-4b6d-8301-b00acddeffaf" providerId="ADAL" clId="{9F16C0B6-1760-4BCA-8131-AB4CDB426109}" dt="2025-02-19T19:09:26.679" v="2266"/>
          <ac:picMkLst>
            <pc:docMk/>
            <pc:sldMk cId="799153369" sldId="290"/>
            <ac:picMk id="5" creationId="{937C0644-247B-DF2A-AD33-3002439A4F72}"/>
          </ac:picMkLst>
        </pc:picChg>
        <pc:picChg chg="add mod">
          <ac:chgData name="Gaspar Alfaro García" userId="b9682869-b526-4b6d-8301-b00acddeffaf" providerId="ADAL" clId="{9F16C0B6-1760-4BCA-8131-AB4CDB426109}" dt="2025-02-19T19:09:24.999" v="2262"/>
          <ac:picMkLst>
            <pc:docMk/>
            <pc:sldMk cId="799153369" sldId="290"/>
            <ac:picMk id="7" creationId="{11870D37-498A-CCEA-5AFC-7422C1D4FAA9}"/>
          </ac:picMkLst>
        </pc:picChg>
        <pc:picChg chg="add mod">
          <ac:chgData name="Gaspar Alfaro García" userId="b9682869-b526-4b6d-8301-b00acddeffaf" providerId="ADAL" clId="{9F16C0B6-1760-4BCA-8131-AB4CDB426109}" dt="2025-02-19T19:28:14.476" v="2694" actId="1076"/>
          <ac:picMkLst>
            <pc:docMk/>
            <pc:sldMk cId="799153369" sldId="290"/>
            <ac:picMk id="9" creationId="{8565D8AE-DA7C-7997-7C76-890A9C6F11EA}"/>
          </ac:picMkLst>
        </pc:picChg>
        <pc:picChg chg="add mod">
          <ac:chgData name="Gaspar Alfaro García" userId="b9682869-b526-4b6d-8301-b00acddeffaf" providerId="ADAL" clId="{9F16C0B6-1760-4BCA-8131-AB4CDB426109}" dt="2025-02-19T19:32:08.593" v="2730" actId="1076"/>
          <ac:picMkLst>
            <pc:docMk/>
            <pc:sldMk cId="799153369" sldId="290"/>
            <ac:picMk id="11" creationId="{EA81E040-DECF-AF52-F8D2-31A5178DF602}"/>
          </ac:picMkLst>
        </pc:picChg>
        <pc:picChg chg="add del mod">
          <ac:chgData name="Gaspar Alfaro García" userId="b9682869-b526-4b6d-8301-b00acddeffaf" providerId="ADAL" clId="{9F16C0B6-1760-4BCA-8131-AB4CDB426109}" dt="2025-02-19T19:31:21.272" v="2722" actId="478"/>
          <ac:picMkLst>
            <pc:docMk/>
            <pc:sldMk cId="799153369" sldId="290"/>
            <ac:picMk id="12" creationId="{DBBCFFBD-9398-7457-50CB-958CD33A4410}"/>
          </ac:picMkLst>
        </pc:picChg>
      </pc:sldChg>
      <pc:sldChg chg="addSp modSp mod">
        <pc:chgData name="Gaspar Alfaro García" userId="b9682869-b526-4b6d-8301-b00acddeffaf" providerId="ADAL" clId="{9F16C0B6-1760-4BCA-8131-AB4CDB426109}" dt="2025-02-19T19:26:16.694" v="2693" actId="1076"/>
        <pc:sldMkLst>
          <pc:docMk/>
          <pc:sldMk cId="95646963" sldId="291"/>
        </pc:sldMkLst>
        <pc:spChg chg="mod">
          <ac:chgData name="Gaspar Alfaro García" userId="b9682869-b526-4b6d-8301-b00acddeffaf" providerId="ADAL" clId="{9F16C0B6-1760-4BCA-8131-AB4CDB426109}" dt="2025-02-18T17:47:04.253" v="59" actId="2711"/>
          <ac:spMkLst>
            <pc:docMk/>
            <pc:sldMk cId="95646963" sldId="291"/>
            <ac:spMk id="2" creationId="{7AF645D3-C1E9-D0F1-41F1-1428021D51BB}"/>
          </ac:spMkLst>
        </pc:spChg>
        <pc:spChg chg="ord">
          <ac:chgData name="Gaspar Alfaro García" userId="b9682869-b526-4b6d-8301-b00acddeffaf" providerId="ADAL" clId="{9F16C0B6-1760-4BCA-8131-AB4CDB426109}" dt="2025-02-19T19:26:07.787" v="2692" actId="166"/>
          <ac:spMkLst>
            <pc:docMk/>
            <pc:sldMk cId="95646963" sldId="291"/>
            <ac:spMk id="4" creationId="{8A735ADB-7EF2-389E-6C1B-D77C02D7CEC8}"/>
          </ac:spMkLst>
        </pc:spChg>
        <pc:picChg chg="add mod">
          <ac:chgData name="Gaspar Alfaro García" userId="b9682869-b526-4b6d-8301-b00acddeffaf" providerId="ADAL" clId="{9F16C0B6-1760-4BCA-8131-AB4CDB426109}" dt="2025-02-19T19:26:16.694" v="2693" actId="1076"/>
          <ac:picMkLst>
            <pc:docMk/>
            <pc:sldMk cId="95646963" sldId="291"/>
            <ac:picMk id="5" creationId="{1CD02853-839A-397C-E9CC-6BA6892EBC29}"/>
          </ac:picMkLst>
        </pc:picChg>
      </pc:sldChg>
      <pc:sldChg chg="addSp delSp modSp mod">
        <pc:chgData name="Gaspar Alfaro García" userId="b9682869-b526-4b6d-8301-b00acddeffaf" providerId="ADAL" clId="{9F16C0B6-1760-4BCA-8131-AB4CDB426109}" dt="2025-02-19T19:37:55.325" v="2835" actId="207"/>
        <pc:sldMkLst>
          <pc:docMk/>
          <pc:sldMk cId="1132360792" sldId="292"/>
        </pc:sldMkLst>
        <pc:spChg chg="mod">
          <ac:chgData name="Gaspar Alfaro García" userId="b9682869-b526-4b6d-8301-b00acddeffaf" providerId="ADAL" clId="{9F16C0B6-1760-4BCA-8131-AB4CDB426109}" dt="2025-02-18T17:46:44.405" v="57" actId="113"/>
          <ac:spMkLst>
            <pc:docMk/>
            <pc:sldMk cId="1132360792" sldId="292"/>
            <ac:spMk id="2" creationId="{79352C1E-C1CA-89CE-44DE-158595782FEA}"/>
          </ac:spMkLst>
        </pc:spChg>
        <pc:spChg chg="add mod">
          <ac:chgData name="Gaspar Alfaro García" userId="b9682869-b526-4b6d-8301-b00acddeffaf" providerId="ADAL" clId="{9F16C0B6-1760-4BCA-8131-AB4CDB426109}" dt="2025-02-19T19:37:55.325" v="2835" actId="207"/>
          <ac:spMkLst>
            <pc:docMk/>
            <pc:sldMk cId="1132360792" sldId="292"/>
            <ac:spMk id="15" creationId="{73E39DB7-C164-EB92-0298-E3B9DD37ECEC}"/>
          </ac:spMkLst>
        </pc:spChg>
        <pc:picChg chg="add mod">
          <ac:chgData name="Gaspar Alfaro García" userId="b9682869-b526-4b6d-8301-b00acddeffaf" providerId="ADAL" clId="{9F16C0B6-1760-4BCA-8131-AB4CDB426109}" dt="2025-02-19T19:33:03.738" v="2734" actId="1076"/>
          <ac:picMkLst>
            <pc:docMk/>
            <pc:sldMk cId="1132360792" sldId="292"/>
            <ac:picMk id="5" creationId="{C6214DDB-FDBC-8F84-65CC-E03E95B1A97E}"/>
          </ac:picMkLst>
        </pc:picChg>
        <pc:picChg chg="add del mod">
          <ac:chgData name="Gaspar Alfaro García" userId="b9682869-b526-4b6d-8301-b00acddeffaf" providerId="ADAL" clId="{9F16C0B6-1760-4BCA-8131-AB4CDB426109}" dt="2025-02-19T19:33:51.984" v="2740" actId="478"/>
          <ac:picMkLst>
            <pc:docMk/>
            <pc:sldMk cId="1132360792" sldId="292"/>
            <ac:picMk id="7" creationId="{2AF93492-125E-1CAF-FFFC-D3EAD9DE4578}"/>
          </ac:picMkLst>
        </pc:picChg>
        <pc:picChg chg="add mod">
          <ac:chgData name="Gaspar Alfaro García" userId="b9682869-b526-4b6d-8301-b00acddeffaf" providerId="ADAL" clId="{9F16C0B6-1760-4BCA-8131-AB4CDB426109}" dt="2025-02-19T19:35:03.695" v="2747" actId="1076"/>
          <ac:picMkLst>
            <pc:docMk/>
            <pc:sldMk cId="1132360792" sldId="292"/>
            <ac:picMk id="9" creationId="{8AF7D4AD-C299-89D1-79E9-4FBEFC12C9A8}"/>
          </ac:picMkLst>
        </pc:picChg>
        <pc:picChg chg="add mod">
          <ac:chgData name="Gaspar Alfaro García" userId="b9682869-b526-4b6d-8301-b00acddeffaf" providerId="ADAL" clId="{9F16C0B6-1760-4BCA-8131-AB4CDB426109}" dt="2025-02-19T19:36:31.776" v="2767" actId="1076"/>
          <ac:picMkLst>
            <pc:docMk/>
            <pc:sldMk cId="1132360792" sldId="292"/>
            <ac:picMk id="11" creationId="{DDBE9A8E-6968-C033-0F8A-8A546B1DFE0B}"/>
          </ac:picMkLst>
        </pc:picChg>
        <pc:picChg chg="add mod">
          <ac:chgData name="Gaspar Alfaro García" userId="b9682869-b526-4b6d-8301-b00acddeffaf" providerId="ADAL" clId="{9F16C0B6-1760-4BCA-8131-AB4CDB426109}" dt="2025-02-19T19:36:21.537" v="2764" actId="571"/>
          <ac:picMkLst>
            <pc:docMk/>
            <pc:sldMk cId="1132360792" sldId="292"/>
            <ac:picMk id="12" creationId="{258F240E-3D8B-52F7-2303-66BAE2CD8BA0}"/>
          </ac:picMkLst>
        </pc:picChg>
        <pc:cxnChg chg="add mod">
          <ac:chgData name="Gaspar Alfaro García" userId="b9682869-b526-4b6d-8301-b00acddeffaf" providerId="ADAL" clId="{9F16C0B6-1760-4BCA-8131-AB4CDB426109}" dt="2025-02-19T19:36:59.911" v="2771" actId="208"/>
          <ac:cxnSpMkLst>
            <pc:docMk/>
            <pc:sldMk cId="1132360792" sldId="292"/>
            <ac:cxnSpMk id="14" creationId="{FA4AE5FD-358E-63E5-CCAD-67279544EAD2}"/>
          </ac:cxnSpMkLst>
        </pc:cxnChg>
      </pc:sldChg>
      <pc:sldChg chg="modSp mod">
        <pc:chgData name="Gaspar Alfaro García" userId="b9682869-b526-4b6d-8301-b00acddeffaf" providerId="ADAL" clId="{9F16C0B6-1760-4BCA-8131-AB4CDB426109}" dt="2025-02-18T17:46:31.439" v="51" actId="14100"/>
        <pc:sldMkLst>
          <pc:docMk/>
          <pc:sldMk cId="912149332" sldId="293"/>
        </pc:sldMkLst>
        <pc:spChg chg="mod">
          <ac:chgData name="Gaspar Alfaro García" userId="b9682869-b526-4b6d-8301-b00acddeffaf" providerId="ADAL" clId="{9F16C0B6-1760-4BCA-8131-AB4CDB426109}" dt="2025-02-18T17:46:31.439" v="51" actId="14100"/>
          <ac:spMkLst>
            <pc:docMk/>
            <pc:sldMk cId="912149332" sldId="293"/>
            <ac:spMk id="2" creationId="{5A9C397D-97E8-2046-DEE5-4A22DBBF4632}"/>
          </ac:spMkLst>
        </pc:spChg>
        <pc:spChg chg="mod">
          <ac:chgData name="Gaspar Alfaro García" userId="b9682869-b526-4b6d-8301-b00acddeffaf" providerId="ADAL" clId="{9F16C0B6-1760-4BCA-8131-AB4CDB426109}" dt="2025-02-18T17:43:10.649" v="8" actId="2711"/>
          <ac:spMkLst>
            <pc:docMk/>
            <pc:sldMk cId="912149332" sldId="293"/>
            <ac:spMk id="5" creationId="{65DDF733-946E-1C96-F8BF-935078365456}"/>
          </ac:spMkLst>
        </pc:spChg>
        <pc:spChg chg="mod">
          <ac:chgData name="Gaspar Alfaro García" userId="b9682869-b526-4b6d-8301-b00acddeffaf" providerId="ADAL" clId="{9F16C0B6-1760-4BCA-8131-AB4CDB426109}" dt="2025-02-18T17:43:27.621" v="10" actId="207"/>
          <ac:spMkLst>
            <pc:docMk/>
            <pc:sldMk cId="912149332" sldId="293"/>
            <ac:spMk id="7" creationId="{52CCF704-81C4-8EB3-1195-581FBCC3BB75}"/>
          </ac:spMkLst>
        </pc:spChg>
      </pc:sldChg>
      <pc:sldChg chg="modSp mod">
        <pc:chgData name="Gaspar Alfaro García" userId="b9682869-b526-4b6d-8301-b00acddeffaf" providerId="ADAL" clId="{9F16C0B6-1760-4BCA-8131-AB4CDB426109}" dt="2025-02-19T16:28:44.849" v="1642" actId="207"/>
        <pc:sldMkLst>
          <pc:docMk/>
          <pc:sldMk cId="2578959350" sldId="296"/>
        </pc:sldMkLst>
        <pc:spChg chg="mod">
          <ac:chgData name="Gaspar Alfaro García" userId="b9682869-b526-4b6d-8301-b00acddeffaf" providerId="ADAL" clId="{9F16C0B6-1760-4BCA-8131-AB4CDB426109}" dt="2025-02-18T17:46:34.970" v="52" actId="14100"/>
          <ac:spMkLst>
            <pc:docMk/>
            <pc:sldMk cId="2578959350" sldId="296"/>
            <ac:spMk id="2" creationId="{D48236CD-E53E-096B-E3D5-5CDF5544A0DF}"/>
          </ac:spMkLst>
        </pc:spChg>
        <pc:spChg chg="mod">
          <ac:chgData name="Gaspar Alfaro García" userId="b9682869-b526-4b6d-8301-b00acddeffaf" providerId="ADAL" clId="{9F16C0B6-1760-4BCA-8131-AB4CDB426109}" dt="2025-02-18T17:45:46.185" v="44" actId="2711"/>
          <ac:spMkLst>
            <pc:docMk/>
            <pc:sldMk cId="2578959350" sldId="296"/>
            <ac:spMk id="5" creationId="{E20AD514-02AF-313B-F8FD-D9A7646509AA}"/>
          </ac:spMkLst>
        </pc:spChg>
        <pc:spChg chg="mod">
          <ac:chgData name="Gaspar Alfaro García" userId="b9682869-b526-4b6d-8301-b00acddeffaf" providerId="ADAL" clId="{9F16C0B6-1760-4BCA-8131-AB4CDB426109}" dt="2025-02-19T16:28:44.849" v="1642" actId="207"/>
          <ac:spMkLst>
            <pc:docMk/>
            <pc:sldMk cId="2578959350" sldId="296"/>
            <ac:spMk id="7" creationId="{D323B2C5-C591-8ABC-1E3B-72C4BB6A9977}"/>
          </ac:spMkLst>
        </pc:spChg>
      </pc:sldChg>
      <pc:sldChg chg="modSp mod">
        <pc:chgData name="Gaspar Alfaro García" userId="b9682869-b526-4b6d-8301-b00acddeffaf" providerId="ADAL" clId="{9F16C0B6-1760-4BCA-8131-AB4CDB426109}" dt="2025-02-18T17:46:38.881" v="53" actId="14100"/>
        <pc:sldMkLst>
          <pc:docMk/>
          <pc:sldMk cId="3997911892" sldId="297"/>
        </pc:sldMkLst>
        <pc:spChg chg="mod">
          <ac:chgData name="Gaspar Alfaro García" userId="b9682869-b526-4b6d-8301-b00acddeffaf" providerId="ADAL" clId="{9F16C0B6-1760-4BCA-8131-AB4CDB426109}" dt="2025-02-18T17:46:38.881" v="53" actId="14100"/>
          <ac:spMkLst>
            <pc:docMk/>
            <pc:sldMk cId="3997911892" sldId="297"/>
            <ac:spMk id="2" creationId="{321CAE58-BFAD-85F6-9C84-B8BEB4739E22}"/>
          </ac:spMkLst>
        </pc:spChg>
        <pc:spChg chg="mod">
          <ac:chgData name="Gaspar Alfaro García" userId="b9682869-b526-4b6d-8301-b00acddeffaf" providerId="ADAL" clId="{9F16C0B6-1760-4BCA-8131-AB4CDB426109}" dt="2025-02-18T17:45:55.717" v="45" actId="2711"/>
          <ac:spMkLst>
            <pc:docMk/>
            <pc:sldMk cId="3997911892" sldId="297"/>
            <ac:spMk id="7" creationId="{F8CB079C-BE9A-B46C-6DB1-4EE46201EDBC}"/>
          </ac:spMkLst>
        </pc:spChg>
      </pc:sldChg>
      <pc:sldChg chg="modSp mod">
        <pc:chgData name="Gaspar Alfaro García" userId="b9682869-b526-4b6d-8301-b00acddeffaf" providerId="ADAL" clId="{9F16C0B6-1760-4BCA-8131-AB4CDB426109}" dt="2025-02-18T17:55:51.912" v="134" actId="2711"/>
        <pc:sldMkLst>
          <pc:docMk/>
          <pc:sldMk cId="3194772664" sldId="298"/>
        </pc:sldMkLst>
        <pc:spChg chg="mod">
          <ac:chgData name="Gaspar Alfaro García" userId="b9682869-b526-4b6d-8301-b00acddeffaf" providerId="ADAL" clId="{9F16C0B6-1760-4BCA-8131-AB4CDB426109}" dt="2025-02-18T17:53:43.987" v="117" actId="14100"/>
          <ac:spMkLst>
            <pc:docMk/>
            <pc:sldMk cId="3194772664" sldId="298"/>
            <ac:spMk id="2" creationId="{553DEFD5-505A-B707-8BE5-26C93AD74A0E}"/>
          </ac:spMkLst>
        </pc:spChg>
        <pc:spChg chg="mod">
          <ac:chgData name="Gaspar Alfaro García" userId="b9682869-b526-4b6d-8301-b00acddeffaf" providerId="ADAL" clId="{9F16C0B6-1760-4BCA-8131-AB4CDB426109}" dt="2025-02-18T17:55:43.479" v="133" actId="2711"/>
          <ac:spMkLst>
            <pc:docMk/>
            <pc:sldMk cId="3194772664" sldId="298"/>
            <ac:spMk id="3" creationId="{BE3DA543-3ABC-BF2D-8A08-0CEC5361CBBE}"/>
          </ac:spMkLst>
        </pc:spChg>
        <pc:spChg chg="mod">
          <ac:chgData name="Gaspar Alfaro García" userId="b9682869-b526-4b6d-8301-b00acddeffaf" providerId="ADAL" clId="{9F16C0B6-1760-4BCA-8131-AB4CDB426109}" dt="2025-02-18T17:55:51.912" v="134" actId="2711"/>
          <ac:spMkLst>
            <pc:docMk/>
            <pc:sldMk cId="3194772664" sldId="298"/>
            <ac:spMk id="8" creationId="{6B8C650D-7812-B7D8-0B8C-38281E4E7561}"/>
          </ac:spMkLst>
        </pc:spChg>
        <pc:spChg chg="mod">
          <ac:chgData name="Gaspar Alfaro García" userId="b9682869-b526-4b6d-8301-b00acddeffaf" providerId="ADAL" clId="{9F16C0B6-1760-4BCA-8131-AB4CDB426109}" dt="2025-02-18T17:55:16.778" v="131" actId="2711"/>
          <ac:spMkLst>
            <pc:docMk/>
            <pc:sldMk cId="3194772664" sldId="298"/>
            <ac:spMk id="9" creationId="{B52F0D91-F8EB-C9D6-BC5F-CD9B2960A5EE}"/>
          </ac:spMkLst>
        </pc:spChg>
        <pc:spChg chg="mod">
          <ac:chgData name="Gaspar Alfaro García" userId="b9682869-b526-4b6d-8301-b00acddeffaf" providerId="ADAL" clId="{9F16C0B6-1760-4BCA-8131-AB4CDB426109}" dt="2025-02-18T17:55:07.459" v="130" actId="2711"/>
          <ac:spMkLst>
            <pc:docMk/>
            <pc:sldMk cId="3194772664" sldId="298"/>
            <ac:spMk id="13" creationId="{02F57465-F952-FC4C-A309-39E8D0099A12}"/>
          </ac:spMkLst>
        </pc:spChg>
        <pc:spChg chg="mod">
          <ac:chgData name="Gaspar Alfaro García" userId="b9682869-b526-4b6d-8301-b00acddeffaf" providerId="ADAL" clId="{9F16C0B6-1760-4BCA-8131-AB4CDB426109}" dt="2025-02-18T17:55:03.411" v="129" actId="2711"/>
          <ac:spMkLst>
            <pc:docMk/>
            <pc:sldMk cId="3194772664" sldId="298"/>
            <ac:spMk id="17" creationId="{1588969B-99C1-3736-F9DF-73D0F37D070A}"/>
          </ac:spMkLst>
        </pc:spChg>
        <pc:spChg chg="mod">
          <ac:chgData name="Gaspar Alfaro García" userId="b9682869-b526-4b6d-8301-b00acddeffaf" providerId="ADAL" clId="{9F16C0B6-1760-4BCA-8131-AB4CDB426109}" dt="2025-02-18T17:54:45.406" v="128" actId="2711"/>
          <ac:spMkLst>
            <pc:docMk/>
            <pc:sldMk cId="3194772664" sldId="298"/>
            <ac:spMk id="18" creationId="{54B87944-D307-77B5-4BAA-B4DE43E7AB12}"/>
          </ac:spMkLst>
        </pc:spChg>
        <pc:spChg chg="mod">
          <ac:chgData name="Gaspar Alfaro García" userId="b9682869-b526-4b6d-8301-b00acddeffaf" providerId="ADAL" clId="{9F16C0B6-1760-4BCA-8131-AB4CDB426109}" dt="2025-02-18T17:54:30.397" v="123" actId="2711"/>
          <ac:spMkLst>
            <pc:docMk/>
            <pc:sldMk cId="3194772664" sldId="298"/>
            <ac:spMk id="43" creationId="{1A12D714-8998-8120-C206-81022116D112}"/>
          </ac:spMkLst>
        </pc:spChg>
        <pc:spChg chg="mod">
          <ac:chgData name="Gaspar Alfaro García" userId="b9682869-b526-4b6d-8301-b00acddeffaf" providerId="ADAL" clId="{9F16C0B6-1760-4BCA-8131-AB4CDB426109}" dt="2025-02-18T17:55:25.172" v="132" actId="2711"/>
          <ac:spMkLst>
            <pc:docMk/>
            <pc:sldMk cId="3194772664" sldId="298"/>
            <ac:spMk id="44" creationId="{17A862A6-F4DC-B287-52EC-3EBED75526D1}"/>
          </ac:spMkLst>
        </pc:spChg>
        <pc:spChg chg="mod">
          <ac:chgData name="Gaspar Alfaro García" userId="b9682869-b526-4b6d-8301-b00acddeffaf" providerId="ADAL" clId="{9F16C0B6-1760-4BCA-8131-AB4CDB426109}" dt="2025-02-18T17:54:39.989" v="127" actId="255"/>
          <ac:spMkLst>
            <pc:docMk/>
            <pc:sldMk cId="3194772664" sldId="298"/>
            <ac:spMk id="50" creationId="{53C0CF0B-61D9-6A2D-10BB-D2EE376D076C}"/>
          </ac:spMkLst>
        </pc:spChg>
        <pc:spChg chg="mod">
          <ac:chgData name="Gaspar Alfaro García" userId="b9682869-b526-4b6d-8301-b00acddeffaf" providerId="ADAL" clId="{9F16C0B6-1760-4BCA-8131-AB4CDB426109}" dt="2025-02-18T17:54:16.880" v="121" actId="255"/>
          <ac:spMkLst>
            <pc:docMk/>
            <pc:sldMk cId="3194772664" sldId="298"/>
            <ac:spMk id="51" creationId="{2DEE40CE-0898-D762-F366-AD1FB59E1A79}"/>
          </ac:spMkLst>
        </pc:spChg>
        <pc:spChg chg="mod">
          <ac:chgData name="Gaspar Alfaro García" userId="b9682869-b526-4b6d-8301-b00acddeffaf" providerId="ADAL" clId="{9F16C0B6-1760-4BCA-8131-AB4CDB426109}" dt="2025-02-18T17:54:03.421" v="120" actId="404"/>
          <ac:spMkLst>
            <pc:docMk/>
            <pc:sldMk cId="3194772664" sldId="298"/>
            <ac:spMk id="52" creationId="{4AF9455E-0F01-36EE-6678-A1E70AC4A211}"/>
          </ac:spMkLst>
        </pc:spChg>
      </pc:sldChg>
      <pc:sldChg chg="addSp delSp modSp new mod ord">
        <pc:chgData name="Gaspar Alfaro García" userId="b9682869-b526-4b6d-8301-b00acddeffaf" providerId="ADAL" clId="{9F16C0B6-1760-4BCA-8131-AB4CDB426109}" dt="2025-02-19T11:31:42.306" v="1128" actId="1076"/>
        <pc:sldMkLst>
          <pc:docMk/>
          <pc:sldMk cId="3431720624" sldId="299"/>
        </pc:sldMkLst>
        <pc:spChg chg="del">
          <ac:chgData name="Gaspar Alfaro García" userId="b9682869-b526-4b6d-8301-b00acddeffaf" providerId="ADAL" clId="{9F16C0B6-1760-4BCA-8131-AB4CDB426109}" dt="2025-02-19T11:30:44.133" v="1117" actId="478"/>
          <ac:spMkLst>
            <pc:docMk/>
            <pc:sldMk cId="3431720624" sldId="299"/>
            <ac:spMk id="2" creationId="{3C0B8171-8342-E60F-8F54-4952ACA2EDA2}"/>
          </ac:spMkLst>
        </pc:spChg>
        <pc:spChg chg="del">
          <ac:chgData name="Gaspar Alfaro García" userId="b9682869-b526-4b6d-8301-b00acddeffaf" providerId="ADAL" clId="{9F16C0B6-1760-4BCA-8131-AB4CDB426109}" dt="2025-02-19T11:30:45.845" v="1118" actId="478"/>
          <ac:spMkLst>
            <pc:docMk/>
            <pc:sldMk cId="3431720624" sldId="299"/>
            <ac:spMk id="3" creationId="{7498D23C-894E-D7ED-4C37-196D24979534}"/>
          </ac:spMkLst>
        </pc:spChg>
        <pc:spChg chg="add mod">
          <ac:chgData name="Gaspar Alfaro García" userId="b9682869-b526-4b6d-8301-b00acddeffaf" providerId="ADAL" clId="{9F16C0B6-1760-4BCA-8131-AB4CDB426109}" dt="2025-02-19T11:30:47.117" v="1119"/>
          <ac:spMkLst>
            <pc:docMk/>
            <pc:sldMk cId="3431720624" sldId="299"/>
            <ac:spMk id="4" creationId="{EA4396C7-59D1-7F62-CA5A-1B5CD867AEA3}"/>
          </ac:spMkLst>
        </pc:spChg>
        <pc:picChg chg="add mod">
          <ac:chgData name="Gaspar Alfaro García" userId="b9682869-b526-4b6d-8301-b00acddeffaf" providerId="ADAL" clId="{9F16C0B6-1760-4BCA-8131-AB4CDB426109}" dt="2025-02-19T11:31:42.306" v="1128" actId="1076"/>
          <ac:picMkLst>
            <pc:docMk/>
            <pc:sldMk cId="3431720624" sldId="299"/>
            <ac:picMk id="6" creationId="{2EBD5480-30D9-D088-D583-6A0F98254024}"/>
          </ac:picMkLst>
        </pc:picChg>
      </pc:sldChg>
      <pc:sldChg chg="addSp delSp modSp new mod">
        <pc:chgData name="Gaspar Alfaro García" userId="b9682869-b526-4b6d-8301-b00acddeffaf" providerId="ADAL" clId="{9F16C0B6-1760-4BCA-8131-AB4CDB426109}" dt="2025-02-19T16:54:34.680" v="2066" actId="1076"/>
        <pc:sldMkLst>
          <pc:docMk/>
          <pc:sldMk cId="3903438473" sldId="300"/>
        </pc:sldMkLst>
        <pc:spChg chg="del">
          <ac:chgData name="Gaspar Alfaro García" userId="b9682869-b526-4b6d-8301-b00acddeffaf" providerId="ADAL" clId="{9F16C0B6-1760-4BCA-8131-AB4CDB426109}" dt="2025-02-19T16:53:49.774" v="2055" actId="478"/>
          <ac:spMkLst>
            <pc:docMk/>
            <pc:sldMk cId="3903438473" sldId="300"/>
            <ac:spMk id="2" creationId="{ADE6ED98-5DFB-F784-9FD7-8AB7D73FF2D5}"/>
          </ac:spMkLst>
        </pc:spChg>
        <pc:spChg chg="del">
          <ac:chgData name="Gaspar Alfaro García" userId="b9682869-b526-4b6d-8301-b00acddeffaf" providerId="ADAL" clId="{9F16C0B6-1760-4BCA-8131-AB4CDB426109}" dt="2025-02-19T16:53:47.348" v="2053" actId="478"/>
          <ac:spMkLst>
            <pc:docMk/>
            <pc:sldMk cId="3903438473" sldId="300"/>
            <ac:spMk id="3" creationId="{36B07180-A3BC-4F51-9C71-DFF9BC636E63}"/>
          </ac:spMkLst>
        </pc:spChg>
        <pc:spChg chg="add del mod">
          <ac:chgData name="Gaspar Alfaro García" userId="b9682869-b526-4b6d-8301-b00acddeffaf" providerId="ADAL" clId="{9F16C0B6-1760-4BCA-8131-AB4CDB426109}" dt="2025-02-19T16:53:48.288" v="2054" actId="478"/>
          <ac:spMkLst>
            <pc:docMk/>
            <pc:sldMk cId="3903438473" sldId="300"/>
            <ac:spMk id="4" creationId="{4882D0A0-6F1C-E5E9-32D9-616532071CBB}"/>
          </ac:spMkLst>
        </pc:spChg>
        <pc:spChg chg="add mod">
          <ac:chgData name="Gaspar Alfaro García" userId="b9682869-b526-4b6d-8301-b00acddeffaf" providerId="ADAL" clId="{9F16C0B6-1760-4BCA-8131-AB4CDB426109}" dt="2025-02-19T16:53:44.307" v="2052"/>
          <ac:spMkLst>
            <pc:docMk/>
            <pc:sldMk cId="3903438473" sldId="300"/>
            <ac:spMk id="5" creationId="{3EA16B4E-5B82-6E6E-5173-AC29E70BA2A1}"/>
          </ac:spMkLst>
        </pc:spChg>
        <pc:spChg chg="add mod">
          <ac:chgData name="Gaspar Alfaro García" userId="b9682869-b526-4b6d-8301-b00acddeffaf" providerId="ADAL" clId="{9F16C0B6-1760-4BCA-8131-AB4CDB426109}" dt="2025-02-19T16:54:02.141" v="2060"/>
          <ac:spMkLst>
            <pc:docMk/>
            <pc:sldMk cId="3903438473" sldId="300"/>
            <ac:spMk id="6" creationId="{96A2326A-9487-23FC-A60E-93869C84662C}"/>
          </ac:spMkLst>
        </pc:spChg>
        <pc:picChg chg="add mod">
          <ac:chgData name="Gaspar Alfaro García" userId="b9682869-b526-4b6d-8301-b00acddeffaf" providerId="ADAL" clId="{9F16C0B6-1760-4BCA-8131-AB4CDB426109}" dt="2025-02-19T16:54:34.680" v="2066" actId="1076"/>
          <ac:picMkLst>
            <pc:docMk/>
            <pc:sldMk cId="3903438473" sldId="300"/>
            <ac:picMk id="8" creationId="{96A11575-4EDA-7E8E-6FF8-E65319B13E60}"/>
          </ac:picMkLst>
        </pc:picChg>
      </pc:sldChg>
      <pc:sldChg chg="addSp delSp modSp new mod modAnim">
        <pc:chgData name="Gaspar Alfaro García" userId="b9682869-b526-4b6d-8301-b00acddeffaf" providerId="ADAL" clId="{9F16C0B6-1760-4BCA-8131-AB4CDB426109}" dt="2025-02-19T17:16:52.760" v="2201"/>
        <pc:sldMkLst>
          <pc:docMk/>
          <pc:sldMk cId="1225364323" sldId="301"/>
        </pc:sldMkLst>
        <pc:spChg chg="del">
          <ac:chgData name="Gaspar Alfaro García" userId="b9682869-b526-4b6d-8301-b00acddeffaf" providerId="ADAL" clId="{9F16C0B6-1760-4BCA-8131-AB4CDB426109}" dt="2025-02-19T16:55:45.049" v="2068" actId="478"/>
          <ac:spMkLst>
            <pc:docMk/>
            <pc:sldMk cId="1225364323" sldId="301"/>
            <ac:spMk id="2" creationId="{A0D23D1E-F338-CB4D-D63B-13FD961AB09B}"/>
          </ac:spMkLst>
        </pc:spChg>
        <pc:spChg chg="del">
          <ac:chgData name="Gaspar Alfaro García" userId="b9682869-b526-4b6d-8301-b00acddeffaf" providerId="ADAL" clId="{9F16C0B6-1760-4BCA-8131-AB4CDB426109}" dt="2025-02-19T16:55:45.963" v="2069" actId="478"/>
          <ac:spMkLst>
            <pc:docMk/>
            <pc:sldMk cId="1225364323" sldId="301"/>
            <ac:spMk id="3" creationId="{09A8B21A-222A-3689-BB6E-534BAD94635F}"/>
          </ac:spMkLst>
        </pc:spChg>
        <pc:spChg chg="add mod">
          <ac:chgData name="Gaspar Alfaro García" userId="b9682869-b526-4b6d-8301-b00acddeffaf" providerId="ADAL" clId="{9F16C0B6-1760-4BCA-8131-AB4CDB426109}" dt="2025-02-19T17:13:57.329" v="2136" actId="1076"/>
          <ac:spMkLst>
            <pc:docMk/>
            <pc:sldMk cId="1225364323" sldId="301"/>
            <ac:spMk id="4" creationId="{2584EE3A-7D8F-BD32-AB8D-BD356B8809A2}"/>
          </ac:spMkLst>
        </pc:spChg>
        <pc:spChg chg="add mod">
          <ac:chgData name="Gaspar Alfaro García" userId="b9682869-b526-4b6d-8301-b00acddeffaf" providerId="ADAL" clId="{9F16C0B6-1760-4BCA-8131-AB4CDB426109}" dt="2025-02-19T17:14:17.337" v="2140" actId="1076"/>
          <ac:spMkLst>
            <pc:docMk/>
            <pc:sldMk cId="1225364323" sldId="301"/>
            <ac:spMk id="7" creationId="{5BA463A2-B5A3-B305-1E2A-9B38ECEA623E}"/>
          </ac:spMkLst>
        </pc:spChg>
        <pc:spChg chg="add mod">
          <ac:chgData name="Gaspar Alfaro García" userId="b9682869-b526-4b6d-8301-b00acddeffaf" providerId="ADAL" clId="{9F16C0B6-1760-4BCA-8131-AB4CDB426109}" dt="2025-02-19T17:14:17.337" v="2140" actId="1076"/>
          <ac:spMkLst>
            <pc:docMk/>
            <pc:sldMk cId="1225364323" sldId="301"/>
            <ac:spMk id="18" creationId="{2E3D20EB-07CC-2B79-5482-37D0AD1B8C35}"/>
          </ac:spMkLst>
        </pc:spChg>
        <pc:spChg chg="add mod">
          <ac:chgData name="Gaspar Alfaro García" userId="b9682869-b526-4b6d-8301-b00acddeffaf" providerId="ADAL" clId="{9F16C0B6-1760-4BCA-8131-AB4CDB426109}" dt="2025-02-19T17:14:14.820" v="2139" actId="571"/>
          <ac:spMkLst>
            <pc:docMk/>
            <pc:sldMk cId="1225364323" sldId="301"/>
            <ac:spMk id="19" creationId="{B8B119D2-A037-E688-AFD1-5FD0ED7DE074}"/>
          </ac:spMkLst>
        </pc:spChg>
        <pc:spChg chg="add mod">
          <ac:chgData name="Gaspar Alfaro García" userId="b9682869-b526-4b6d-8301-b00acddeffaf" providerId="ADAL" clId="{9F16C0B6-1760-4BCA-8131-AB4CDB426109}" dt="2025-02-19T17:14:14.820" v="2139" actId="571"/>
          <ac:spMkLst>
            <pc:docMk/>
            <pc:sldMk cId="1225364323" sldId="301"/>
            <ac:spMk id="20" creationId="{86492505-BC35-C1F0-6FB9-FDF038C1422E}"/>
          </ac:spMkLst>
        </pc:spChg>
        <pc:spChg chg="add mod">
          <ac:chgData name="Gaspar Alfaro García" userId="b9682869-b526-4b6d-8301-b00acddeffaf" providerId="ADAL" clId="{9F16C0B6-1760-4BCA-8131-AB4CDB426109}" dt="2025-02-19T17:15:40.042" v="2187" actId="20577"/>
          <ac:spMkLst>
            <pc:docMk/>
            <pc:sldMk cId="1225364323" sldId="301"/>
            <ac:spMk id="21" creationId="{649192DF-97C9-C032-DC06-C744DCDF0666}"/>
          </ac:spMkLst>
        </pc:spChg>
        <pc:spChg chg="add mod">
          <ac:chgData name="Gaspar Alfaro García" userId="b9682869-b526-4b6d-8301-b00acddeffaf" providerId="ADAL" clId="{9F16C0B6-1760-4BCA-8131-AB4CDB426109}" dt="2025-02-19T17:15:47.117" v="2198" actId="20577"/>
          <ac:spMkLst>
            <pc:docMk/>
            <pc:sldMk cId="1225364323" sldId="301"/>
            <ac:spMk id="22" creationId="{F6F0CF25-E122-75A3-B2E2-7B3CF0689BC2}"/>
          </ac:spMkLst>
        </pc:spChg>
        <pc:spChg chg="add mod">
          <ac:chgData name="Gaspar Alfaro García" userId="b9682869-b526-4b6d-8301-b00acddeffaf" providerId="ADAL" clId="{9F16C0B6-1760-4BCA-8131-AB4CDB426109}" dt="2025-02-19T17:15:56.881" v="2200" actId="1076"/>
          <ac:spMkLst>
            <pc:docMk/>
            <pc:sldMk cId="1225364323" sldId="301"/>
            <ac:spMk id="23" creationId="{0C47D422-67F1-E3B6-9C60-CF2F5DA6E32A}"/>
          </ac:spMkLst>
        </pc:spChg>
        <pc:picChg chg="add del mod">
          <ac:chgData name="Gaspar Alfaro García" userId="b9682869-b526-4b6d-8301-b00acddeffaf" providerId="ADAL" clId="{9F16C0B6-1760-4BCA-8131-AB4CDB426109}" dt="2025-02-19T17:01:08.973" v="2096" actId="478"/>
          <ac:picMkLst>
            <pc:docMk/>
            <pc:sldMk cId="1225364323" sldId="301"/>
            <ac:picMk id="6" creationId="{71DD975B-7468-F457-0486-61F052FD1D0F}"/>
          </ac:picMkLst>
        </pc:picChg>
        <pc:picChg chg="add mod">
          <ac:chgData name="Gaspar Alfaro García" userId="b9682869-b526-4b6d-8301-b00acddeffaf" providerId="ADAL" clId="{9F16C0B6-1760-4BCA-8131-AB4CDB426109}" dt="2025-02-19T17:10:46.068" v="2103"/>
          <ac:picMkLst>
            <pc:docMk/>
            <pc:sldMk cId="1225364323" sldId="301"/>
            <ac:picMk id="9" creationId="{ED679DC7-DCA2-1314-BEEB-B142C708DCB6}"/>
          </ac:picMkLst>
        </pc:picChg>
        <pc:picChg chg="add mod">
          <ac:chgData name="Gaspar Alfaro García" userId="b9682869-b526-4b6d-8301-b00acddeffaf" providerId="ADAL" clId="{9F16C0B6-1760-4BCA-8131-AB4CDB426109}" dt="2025-02-19T17:10:46.068" v="2103"/>
          <ac:picMkLst>
            <pc:docMk/>
            <pc:sldMk cId="1225364323" sldId="301"/>
            <ac:picMk id="11" creationId="{23FA8D47-F81B-7F73-F856-4C5B7C01C7C8}"/>
          </ac:picMkLst>
        </pc:picChg>
        <pc:picChg chg="add mod">
          <ac:chgData name="Gaspar Alfaro García" userId="b9682869-b526-4b6d-8301-b00acddeffaf" providerId="ADAL" clId="{9F16C0B6-1760-4BCA-8131-AB4CDB426109}" dt="2025-02-19T17:15:26.588" v="2178" actId="1076"/>
          <ac:picMkLst>
            <pc:docMk/>
            <pc:sldMk cId="1225364323" sldId="301"/>
            <ac:picMk id="13" creationId="{F5664793-4757-F56B-637B-1C97D106BB13}"/>
          </ac:picMkLst>
        </pc:picChg>
        <pc:picChg chg="add mod">
          <ac:chgData name="Gaspar Alfaro García" userId="b9682869-b526-4b6d-8301-b00acddeffaf" providerId="ADAL" clId="{9F16C0B6-1760-4BCA-8131-AB4CDB426109}" dt="2025-02-19T17:15:26.588" v="2178" actId="1076"/>
          <ac:picMkLst>
            <pc:docMk/>
            <pc:sldMk cId="1225364323" sldId="301"/>
            <ac:picMk id="15" creationId="{5944AB24-7887-DAF0-804E-877AE3CA99C9}"/>
          </ac:picMkLst>
        </pc:picChg>
        <pc:picChg chg="add mod">
          <ac:chgData name="Gaspar Alfaro García" userId="b9682869-b526-4b6d-8301-b00acddeffaf" providerId="ADAL" clId="{9F16C0B6-1760-4BCA-8131-AB4CDB426109}" dt="2025-02-19T17:15:26.588" v="2178" actId="1076"/>
          <ac:picMkLst>
            <pc:docMk/>
            <pc:sldMk cId="1225364323" sldId="301"/>
            <ac:picMk id="17" creationId="{052A81A8-71EE-775A-37AE-189D9C227C0A}"/>
          </ac:picMkLst>
        </pc:picChg>
      </pc:sldChg>
      <pc:sldChg chg="addSp delSp modSp add mod">
        <pc:chgData name="Gaspar Alfaro García" userId="b9682869-b526-4b6d-8301-b00acddeffaf" providerId="ADAL" clId="{9F16C0B6-1760-4BCA-8131-AB4CDB426109}" dt="2025-02-19T19:39:52.211" v="2838" actId="478"/>
        <pc:sldMkLst>
          <pc:docMk/>
          <pc:sldMk cId="2777734948" sldId="302"/>
        </pc:sldMkLst>
        <pc:picChg chg="add del mod">
          <ac:chgData name="Gaspar Alfaro García" userId="b9682869-b526-4b6d-8301-b00acddeffaf" providerId="ADAL" clId="{9F16C0B6-1760-4BCA-8131-AB4CDB426109}" dt="2025-02-19T19:39:52.211" v="2838" actId="478"/>
          <ac:picMkLst>
            <pc:docMk/>
            <pc:sldMk cId="2777734948" sldId="302"/>
            <ac:picMk id="5" creationId="{A218344F-8D9D-9DBC-B266-BB3195657408}"/>
          </ac:picMkLst>
        </pc:picChg>
        <pc:picChg chg="del">
          <ac:chgData name="Gaspar Alfaro García" userId="b9682869-b526-4b6d-8301-b00acddeffaf" providerId="ADAL" clId="{9F16C0B6-1760-4BCA-8131-AB4CDB426109}" dt="2025-02-19T19:25:09.631" v="2677" actId="478"/>
          <ac:picMkLst>
            <pc:docMk/>
            <pc:sldMk cId="2777734948" sldId="302"/>
            <ac:picMk id="9" creationId="{7E9DBEB4-B3B9-3FC0-41C8-3BD6D8A7E510}"/>
          </ac:picMkLst>
        </pc:picChg>
      </pc:sldChg>
      <pc:sldChg chg="addSp delSp modSp add mod">
        <pc:chgData name="Gaspar Alfaro García" userId="b9682869-b526-4b6d-8301-b00acddeffaf" providerId="ADAL" clId="{9F16C0B6-1760-4BCA-8131-AB4CDB426109}" dt="2025-02-19T19:41:14.985" v="2854" actId="1076"/>
        <pc:sldMkLst>
          <pc:docMk/>
          <pc:sldMk cId="564462209" sldId="303"/>
        </pc:sldMkLst>
        <pc:spChg chg="ord">
          <ac:chgData name="Gaspar Alfaro García" userId="b9682869-b526-4b6d-8301-b00acddeffaf" providerId="ADAL" clId="{9F16C0B6-1760-4BCA-8131-AB4CDB426109}" dt="2025-02-19T19:40:09.037" v="2845" actId="166"/>
          <ac:spMkLst>
            <pc:docMk/>
            <pc:sldMk cId="564462209" sldId="303"/>
            <ac:spMk id="4" creationId="{7BEB1D61-3C1D-173C-A0BE-1CCD897844F4}"/>
          </ac:spMkLst>
        </pc:spChg>
        <pc:picChg chg="del">
          <ac:chgData name="Gaspar Alfaro García" userId="b9682869-b526-4b6d-8301-b00acddeffaf" providerId="ADAL" clId="{9F16C0B6-1760-4BCA-8131-AB4CDB426109}" dt="2025-02-19T19:39:55.054" v="2839" actId="478"/>
          <ac:picMkLst>
            <pc:docMk/>
            <pc:sldMk cId="564462209" sldId="303"/>
            <ac:picMk id="5" creationId="{9FEF6BAF-6BB5-C9E0-B461-6A8F28C0FE97}"/>
          </ac:picMkLst>
        </pc:picChg>
        <pc:picChg chg="add mod">
          <ac:chgData name="Gaspar Alfaro García" userId="b9682869-b526-4b6d-8301-b00acddeffaf" providerId="ADAL" clId="{9F16C0B6-1760-4BCA-8131-AB4CDB426109}" dt="2025-02-19T19:41:14.985" v="2854" actId="1076"/>
          <ac:picMkLst>
            <pc:docMk/>
            <pc:sldMk cId="564462209" sldId="303"/>
            <ac:picMk id="6" creationId="{02CE88C6-A19F-761B-9F7F-DA477769A1A5}"/>
          </ac:picMkLst>
        </pc:picChg>
      </pc:sldChg>
      <pc:sldChg chg="addSp delSp modSp new mod">
        <pc:chgData name="Gaspar Alfaro García" userId="b9682869-b526-4b6d-8301-b00acddeffaf" providerId="ADAL" clId="{9F16C0B6-1760-4BCA-8131-AB4CDB426109}" dt="2025-02-19T19:44:39.908" v="2924" actId="27107"/>
        <pc:sldMkLst>
          <pc:docMk/>
          <pc:sldMk cId="2291951251" sldId="304"/>
        </pc:sldMkLst>
        <pc:spChg chg="del">
          <ac:chgData name="Gaspar Alfaro García" userId="b9682869-b526-4b6d-8301-b00acddeffaf" providerId="ADAL" clId="{9F16C0B6-1760-4BCA-8131-AB4CDB426109}" dt="2025-02-19T19:41:30.795" v="2856" actId="478"/>
          <ac:spMkLst>
            <pc:docMk/>
            <pc:sldMk cId="2291951251" sldId="304"/>
            <ac:spMk id="2" creationId="{CF2D206E-FF8C-0DD6-965E-110EAE52AADF}"/>
          </ac:spMkLst>
        </pc:spChg>
        <pc:spChg chg="del">
          <ac:chgData name="Gaspar Alfaro García" userId="b9682869-b526-4b6d-8301-b00acddeffaf" providerId="ADAL" clId="{9F16C0B6-1760-4BCA-8131-AB4CDB426109}" dt="2025-02-19T19:41:31.638" v="2857" actId="478"/>
          <ac:spMkLst>
            <pc:docMk/>
            <pc:sldMk cId="2291951251" sldId="304"/>
            <ac:spMk id="3" creationId="{BB897165-8915-DDF1-DFA6-9EF99A86CCC2}"/>
          </ac:spMkLst>
        </pc:spChg>
        <pc:spChg chg="add mod">
          <ac:chgData name="Gaspar Alfaro García" userId="b9682869-b526-4b6d-8301-b00acddeffaf" providerId="ADAL" clId="{9F16C0B6-1760-4BCA-8131-AB4CDB426109}" dt="2025-02-19T19:43:46.388" v="2914" actId="1076"/>
          <ac:spMkLst>
            <pc:docMk/>
            <pc:sldMk cId="2291951251" sldId="304"/>
            <ac:spMk id="5" creationId="{D22978DA-BF4B-8EF9-C4E4-8E320AB348FA}"/>
          </ac:spMkLst>
        </pc:spChg>
        <pc:spChg chg="add mod">
          <ac:chgData name="Gaspar Alfaro García" userId="b9682869-b526-4b6d-8301-b00acddeffaf" providerId="ADAL" clId="{9F16C0B6-1760-4BCA-8131-AB4CDB426109}" dt="2025-02-19T19:44:39.908" v="2924" actId="27107"/>
          <ac:spMkLst>
            <pc:docMk/>
            <pc:sldMk cId="2291951251" sldId="304"/>
            <ac:spMk id="6" creationId="{36197756-71EA-BBE1-7B53-DA5016364245}"/>
          </ac:spMkLst>
        </pc:spChg>
        <pc:spChg chg="add mod">
          <ac:chgData name="Gaspar Alfaro García" userId="b9682869-b526-4b6d-8301-b00acddeffaf" providerId="ADAL" clId="{9F16C0B6-1760-4BCA-8131-AB4CDB426109}" dt="2025-02-19T19:43:48.498" v="2916" actId="571"/>
          <ac:spMkLst>
            <pc:docMk/>
            <pc:sldMk cId="2291951251" sldId="304"/>
            <ac:spMk id="7" creationId="{93926DF5-4389-D1D7-6846-1C78504E5332}"/>
          </ac:spMkLst>
        </pc:spChg>
        <pc:picChg chg="add mod">
          <ac:chgData name="Gaspar Alfaro García" userId="b9682869-b526-4b6d-8301-b00acddeffaf" providerId="ADAL" clId="{9F16C0B6-1760-4BCA-8131-AB4CDB426109}" dt="2025-02-19T19:42:12.843" v="2864" actId="1076"/>
          <ac:picMkLst>
            <pc:docMk/>
            <pc:sldMk cId="2291951251" sldId="304"/>
            <ac:picMk id="4" creationId="{45C58C1C-4C6D-C4A7-9F1C-C0FF0A53B276}"/>
          </ac:picMkLst>
        </pc:picChg>
      </pc:sldChg>
    </pc:docChg>
  </pc:docChgLst>
  <pc:docChgLst>
    <pc:chgData name="Gaspar Alfaro García" userId="S::gaspar.alfaro@urjc.es::b9682869-b526-4b6d-8301-b00acddeffaf" providerId="AD" clId="Web-{CF82511A-FF31-F104-D36B-A7891AA85F89}"/>
    <pc:docChg chg="modSld">
      <pc:chgData name="Gaspar Alfaro García" userId="S::gaspar.alfaro@urjc.es::b9682869-b526-4b6d-8301-b00acddeffaf" providerId="AD" clId="Web-{CF82511A-FF31-F104-D36B-A7891AA85F89}" dt="2025-02-18T17:42:50.395" v="17" actId="20577"/>
      <pc:docMkLst>
        <pc:docMk/>
      </pc:docMkLst>
      <pc:sldChg chg="modSp">
        <pc:chgData name="Gaspar Alfaro García" userId="S::gaspar.alfaro@urjc.es::b9682869-b526-4b6d-8301-b00acddeffaf" providerId="AD" clId="Web-{CF82511A-FF31-F104-D36B-A7891AA85F89}" dt="2025-02-18T17:42:50.395" v="17" actId="20577"/>
        <pc:sldMkLst>
          <pc:docMk/>
          <pc:sldMk cId="912149332" sldId="293"/>
        </pc:sldMkLst>
        <pc:spChg chg="mod">
          <ac:chgData name="Gaspar Alfaro García" userId="S::gaspar.alfaro@urjc.es::b9682869-b526-4b6d-8301-b00acddeffaf" providerId="AD" clId="Web-{CF82511A-FF31-F104-D36B-A7891AA85F89}" dt="2025-02-18T17:42:50.395" v="17" actId="20577"/>
          <ac:spMkLst>
            <pc:docMk/>
            <pc:sldMk cId="912149332" sldId="293"/>
            <ac:spMk id="7" creationId="{52CCF704-81C4-8EB3-1195-581FBCC3BB7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1B010-58DC-46D5-B5F8-DFFFED6D02C8}" type="datetimeFigureOut">
              <a:rPr lang="es-ES" smtClean="0"/>
              <a:t>21/02/2025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A7587-D748-4B54-A2B8-6E043C119B23}" type="slidenum">
              <a:rPr lang="es-ES" smtClean="0"/>
              <a:t>‹Nº›</a:t>
            </a:fld>
            <a:endParaRPr lang="es-ES"/>
          </a:p>
        </p:txBody>
      </p:sp>
    </p:spTree>
    <p:extLst>
      <p:ext uri="{BB962C8B-B14F-4D97-AF65-F5344CB8AC3E}">
        <p14:creationId xmlns:p14="http://schemas.microsoft.com/office/powerpoint/2010/main" val="17627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EA7587-D748-4B54-A2B8-6E043C119B23}" type="slidenum">
              <a:rPr lang="es-ES" smtClean="0"/>
              <a:t>1</a:t>
            </a:fld>
            <a:endParaRPr lang="es-ES"/>
          </a:p>
        </p:txBody>
      </p:sp>
    </p:spTree>
    <p:extLst>
      <p:ext uri="{BB962C8B-B14F-4D97-AF65-F5344CB8AC3E}">
        <p14:creationId xmlns:p14="http://schemas.microsoft.com/office/powerpoint/2010/main" val="10360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EA7587-D748-4B54-A2B8-6E043C119B23}" type="slidenum">
              <a:rPr lang="es-ES" smtClean="0"/>
              <a:t>9</a:t>
            </a:fld>
            <a:endParaRPr lang="es-ES"/>
          </a:p>
        </p:txBody>
      </p:sp>
    </p:spTree>
    <p:extLst>
      <p:ext uri="{BB962C8B-B14F-4D97-AF65-F5344CB8AC3E}">
        <p14:creationId xmlns:p14="http://schemas.microsoft.com/office/powerpoint/2010/main" val="822709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EA7587-D748-4B54-A2B8-6E043C119B23}" type="slidenum">
              <a:rPr lang="es-ES" smtClean="0"/>
              <a:t>17</a:t>
            </a:fld>
            <a:endParaRPr lang="es-ES"/>
          </a:p>
        </p:txBody>
      </p:sp>
    </p:spTree>
    <p:extLst>
      <p:ext uri="{BB962C8B-B14F-4D97-AF65-F5344CB8AC3E}">
        <p14:creationId xmlns:p14="http://schemas.microsoft.com/office/powerpoint/2010/main" val="1576984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EA7587-D748-4B54-A2B8-6E043C119B23}" type="slidenum">
              <a:rPr lang="es-ES" smtClean="0"/>
              <a:t>21</a:t>
            </a:fld>
            <a:endParaRPr lang="es-ES"/>
          </a:p>
        </p:txBody>
      </p:sp>
    </p:spTree>
    <p:extLst>
      <p:ext uri="{BB962C8B-B14F-4D97-AF65-F5344CB8AC3E}">
        <p14:creationId xmlns:p14="http://schemas.microsoft.com/office/powerpoint/2010/main" val="2408860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2/21/2025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511203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2/21/2025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54486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2/21/2025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78885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2/21/2025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124807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2/21/2025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3120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2/21/2025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18170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2/21/2025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94015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2/21/2025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4096311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2/21/2025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74489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2/21/2025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56354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2/21/2025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408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2/21/2025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78254726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4" r:id="rId6"/>
    <p:sldLayoutId id="2147483710" r:id="rId7"/>
    <p:sldLayoutId id="2147483711" r:id="rId8"/>
    <p:sldLayoutId id="2147483712" r:id="rId9"/>
    <p:sldLayoutId id="2147483713" r:id="rId10"/>
    <p:sldLayoutId id="2147483715"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510.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12.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710.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410.png"/><Relationship Id="rId7" Type="http://schemas.openxmlformats.org/officeDocument/2006/relationships/image" Target="../media/image8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610.png"/><Relationship Id="rId10" Type="http://schemas.openxmlformats.org/officeDocument/2006/relationships/image" Target="../media/image110.png"/><Relationship Id="rId4" Type="http://schemas.openxmlformats.org/officeDocument/2006/relationships/image" Target="../media/image510.png"/><Relationship Id="rId9"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5127191-3232-CEB3-C084-04227E20EA49}"/>
              </a:ext>
            </a:extLst>
          </p:cNvPr>
          <p:cNvSpPr/>
          <p:nvPr/>
        </p:nvSpPr>
        <p:spPr>
          <a:xfrm>
            <a:off x="0" y="0"/>
            <a:ext cx="6095980"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B3748729-50C7-8599-6D3C-E12C17D6E64E}"/>
              </a:ext>
            </a:extLst>
          </p:cNvPr>
          <p:cNvSpPr txBox="1"/>
          <p:nvPr/>
        </p:nvSpPr>
        <p:spPr>
          <a:xfrm>
            <a:off x="6681216" y="1271016"/>
            <a:ext cx="6095980" cy="2800767"/>
          </a:xfrm>
          <a:prstGeom prst="rect">
            <a:avLst/>
          </a:prstGeom>
          <a:noFill/>
        </p:spPr>
        <p:txBody>
          <a:bodyPr wrap="square" rtlCol="0">
            <a:spAutoFit/>
          </a:bodyPr>
          <a:lstStyle/>
          <a:p>
            <a:r>
              <a:rPr lang="es-ES" sz="4400" dirty="0" err="1">
                <a:solidFill>
                  <a:schemeClr val="bg2">
                    <a:lumMod val="10000"/>
                  </a:schemeClr>
                </a:solidFill>
                <a:effectLst/>
                <a:latin typeface="Adobe Devanagari" panose="02040503050201020203" pitchFamily="18" charset="0"/>
                <a:ea typeface="ADLaM Display" panose="020F0502020204030204" pitchFamily="2" charset="0"/>
                <a:cs typeface="Adobe Devanagari" panose="02040503050201020203" pitchFamily="18" charset="0"/>
              </a:rPr>
              <a:t>Further</a:t>
            </a:r>
            <a:r>
              <a:rPr lang="es-ES" sz="4400" dirty="0">
                <a:solidFill>
                  <a:schemeClr val="bg2">
                    <a:lumMod val="10000"/>
                  </a:schemeClr>
                </a:solidFill>
                <a:effectLst/>
                <a:latin typeface="Adobe Devanagari" panose="02040503050201020203" pitchFamily="18" charset="0"/>
                <a:ea typeface="ADLaM Display" panose="020F0502020204030204" pitchFamily="2" charset="0"/>
                <a:cs typeface="Adobe Devanagari" panose="02040503050201020203" pitchFamily="18" charset="0"/>
              </a:rPr>
              <a:t> </a:t>
            </a:r>
            <a:r>
              <a:rPr lang="es-ES" sz="4400" dirty="0" err="1">
                <a:solidFill>
                  <a:schemeClr val="bg2">
                    <a:lumMod val="10000"/>
                  </a:schemeClr>
                </a:solidFill>
                <a:effectLst/>
                <a:latin typeface="Adobe Devanagari" panose="02040503050201020203" pitchFamily="18" charset="0"/>
                <a:ea typeface="ADLaM Display" panose="020F0502020204030204" pitchFamily="2" charset="0"/>
                <a:cs typeface="Adobe Devanagari" panose="02040503050201020203" pitchFamily="18" charset="0"/>
              </a:rPr>
              <a:t>Advancements</a:t>
            </a:r>
            <a:r>
              <a:rPr lang="es-ES" sz="4400" dirty="0">
                <a:solidFill>
                  <a:schemeClr val="bg2">
                    <a:lumMod val="10000"/>
                  </a:schemeClr>
                </a:solidFill>
                <a:effectLst/>
                <a:latin typeface="Adobe Devanagari" panose="02040503050201020203" pitchFamily="18" charset="0"/>
                <a:ea typeface="ADLaM Display" panose="020F0502020204030204" pitchFamily="2" charset="0"/>
                <a:cs typeface="Adobe Devanagari" panose="02040503050201020203" pitchFamily="18" charset="0"/>
              </a:rPr>
              <a:t> </a:t>
            </a:r>
          </a:p>
          <a:p>
            <a:r>
              <a:rPr lang="es-ES" sz="4400" dirty="0">
                <a:solidFill>
                  <a:schemeClr val="bg2">
                    <a:lumMod val="10000"/>
                  </a:schemeClr>
                </a:solidFill>
                <a:effectLst/>
                <a:latin typeface="Adobe Devanagari" panose="02040503050201020203" pitchFamily="18" charset="0"/>
                <a:ea typeface="ADLaM Display" panose="020F0502020204030204" pitchFamily="2" charset="0"/>
                <a:cs typeface="Adobe Devanagari" panose="02040503050201020203" pitchFamily="18" charset="0"/>
              </a:rPr>
              <a:t>and </a:t>
            </a:r>
            <a:r>
              <a:rPr lang="es-ES" sz="4400" dirty="0" err="1">
                <a:solidFill>
                  <a:schemeClr val="bg2">
                    <a:lumMod val="10000"/>
                  </a:schemeClr>
                </a:solidFill>
                <a:effectLst/>
                <a:latin typeface="Adobe Devanagari" panose="02040503050201020203" pitchFamily="18" charset="0"/>
                <a:ea typeface="ADLaM Display" panose="020F0502020204030204" pitchFamily="2" charset="0"/>
                <a:cs typeface="Adobe Devanagari" panose="02040503050201020203" pitchFamily="18" charset="0"/>
              </a:rPr>
              <a:t>Developments</a:t>
            </a:r>
            <a:r>
              <a:rPr lang="es-ES" sz="4400" dirty="0">
                <a:solidFill>
                  <a:schemeClr val="bg2">
                    <a:lumMod val="10000"/>
                  </a:schemeClr>
                </a:solidFill>
                <a:effectLst/>
                <a:latin typeface="Adobe Devanagari" panose="02040503050201020203" pitchFamily="18" charset="0"/>
                <a:ea typeface="ADLaM Display" panose="020F0502020204030204" pitchFamily="2" charset="0"/>
                <a:cs typeface="Adobe Devanagari" panose="02040503050201020203" pitchFamily="18" charset="0"/>
              </a:rPr>
              <a:t> </a:t>
            </a:r>
          </a:p>
          <a:p>
            <a:r>
              <a:rPr lang="en-US" sz="4400" dirty="0">
                <a:solidFill>
                  <a:schemeClr val="bg2">
                    <a:lumMod val="10000"/>
                  </a:schemeClr>
                </a:solidFill>
                <a:effectLst/>
                <a:latin typeface="Adobe Devanagari" panose="02040503050201020203" pitchFamily="18" charset="0"/>
                <a:ea typeface="ADLaM Display" panose="020F0502020204030204" pitchFamily="2" charset="0"/>
                <a:cs typeface="Adobe Devanagari" panose="02040503050201020203" pitchFamily="18" charset="0"/>
              </a:rPr>
              <a:t>in Game Theory, </a:t>
            </a:r>
          </a:p>
          <a:p>
            <a:r>
              <a:rPr lang="en-US" sz="4400" dirty="0">
                <a:solidFill>
                  <a:schemeClr val="bg2">
                    <a:lumMod val="10000"/>
                  </a:schemeClr>
                </a:solidFill>
                <a:effectLst/>
                <a:latin typeface="Adobe Devanagari" panose="02040503050201020203" pitchFamily="18" charset="0"/>
                <a:ea typeface="ADLaM Display" panose="020F0502020204030204" pitchFamily="2" charset="0"/>
                <a:cs typeface="Adobe Devanagari" panose="02040503050201020203" pitchFamily="18" charset="0"/>
              </a:rPr>
              <a:t>Complexity and Control</a:t>
            </a:r>
            <a:endParaRPr lang="es-ES" sz="4400" dirty="0">
              <a:solidFill>
                <a:schemeClr val="bg2">
                  <a:lumMod val="10000"/>
                </a:schemeClr>
              </a:solidFill>
              <a:latin typeface="Adobe Devanagari" panose="02040503050201020203" pitchFamily="18" charset="0"/>
              <a:ea typeface="ADLaM Display" panose="020F0502020204030204" pitchFamily="2" charset="0"/>
              <a:cs typeface="Adobe Devanagari" panose="02040503050201020203" pitchFamily="18" charset="0"/>
            </a:endParaRPr>
          </a:p>
        </p:txBody>
      </p:sp>
      <p:sp>
        <p:nvSpPr>
          <p:cNvPr id="6" name="CuadroTexto 5">
            <a:extLst>
              <a:ext uri="{FF2B5EF4-FFF2-40B4-BE49-F238E27FC236}">
                <a16:creationId xmlns:a16="http://schemas.microsoft.com/office/drawing/2014/main" id="{1115F3DB-6A7A-DADC-D795-8726BC1AC44E}"/>
              </a:ext>
            </a:extLst>
          </p:cNvPr>
          <p:cNvSpPr txBox="1"/>
          <p:nvPr/>
        </p:nvSpPr>
        <p:spPr>
          <a:xfrm>
            <a:off x="6784848" y="4197096"/>
            <a:ext cx="4727448" cy="923330"/>
          </a:xfrm>
          <a:prstGeom prst="rect">
            <a:avLst/>
          </a:prstGeom>
          <a:noFill/>
        </p:spPr>
        <p:txBody>
          <a:bodyPr wrap="square" rtlCol="0">
            <a:spAutoFit/>
          </a:bodyPr>
          <a:lstStyle/>
          <a:p>
            <a:pPr algn="r"/>
            <a:r>
              <a:rPr lang="es-ES" u="sng" dirty="0">
                <a:solidFill>
                  <a:schemeClr val="bg2">
                    <a:lumMod val="50000"/>
                  </a:schemeClr>
                </a:solidFill>
                <a:latin typeface="Adobe Devanagari" panose="02040503050201020203" pitchFamily="18" charset="0"/>
                <a:cs typeface="Adobe Devanagari" panose="02040503050201020203" pitchFamily="18" charset="0"/>
              </a:rPr>
              <a:t>Tesis doctoral realizada por</a:t>
            </a:r>
            <a:r>
              <a:rPr lang="es-ES" dirty="0">
                <a:solidFill>
                  <a:schemeClr val="bg2">
                    <a:lumMod val="50000"/>
                  </a:schemeClr>
                </a:solidFill>
                <a:latin typeface="Adobe Devanagari" panose="02040503050201020203" pitchFamily="18" charset="0"/>
                <a:cs typeface="Adobe Devanagari" panose="02040503050201020203" pitchFamily="18" charset="0"/>
              </a:rPr>
              <a:t> </a:t>
            </a:r>
            <a:r>
              <a:rPr lang="es-ES" dirty="0">
                <a:solidFill>
                  <a:schemeClr val="bg2">
                    <a:lumMod val="25000"/>
                  </a:schemeClr>
                </a:solidFill>
                <a:latin typeface="Adobe Devanagari" panose="02040503050201020203" pitchFamily="18" charset="0"/>
                <a:cs typeface="Adobe Devanagari" panose="02040503050201020203" pitchFamily="18" charset="0"/>
              </a:rPr>
              <a:t>Gaspar Alfaro García.</a:t>
            </a:r>
          </a:p>
          <a:p>
            <a:pPr algn="r"/>
            <a:r>
              <a:rPr lang="es-ES" u="sng" dirty="0">
                <a:solidFill>
                  <a:schemeClr val="bg2">
                    <a:lumMod val="50000"/>
                  </a:schemeClr>
                </a:solidFill>
                <a:latin typeface="Adobe Devanagari" panose="02040503050201020203" pitchFamily="18" charset="0"/>
                <a:cs typeface="Adobe Devanagari" panose="02040503050201020203" pitchFamily="18" charset="0"/>
              </a:rPr>
              <a:t>Co-dirigida por</a:t>
            </a:r>
            <a:r>
              <a:rPr lang="es-ES" dirty="0">
                <a:latin typeface="Adobe Devanagari" panose="02040503050201020203" pitchFamily="18" charset="0"/>
                <a:cs typeface="Adobe Devanagari" panose="02040503050201020203" pitchFamily="18" charset="0"/>
              </a:rPr>
              <a:t> </a:t>
            </a:r>
            <a:r>
              <a:rPr lang="es-ES" dirty="0">
                <a:solidFill>
                  <a:schemeClr val="bg2">
                    <a:lumMod val="25000"/>
                  </a:schemeClr>
                </a:solidFill>
                <a:latin typeface="Adobe Devanagari" panose="02040503050201020203" pitchFamily="18" charset="0"/>
                <a:cs typeface="Adobe Devanagari" panose="02040503050201020203" pitchFamily="18" charset="0"/>
              </a:rPr>
              <a:t>Miguel Ángel Fernández Sanjuán y</a:t>
            </a:r>
          </a:p>
          <a:p>
            <a:pPr algn="r"/>
            <a:r>
              <a:rPr lang="es-ES" dirty="0">
                <a:solidFill>
                  <a:schemeClr val="bg2">
                    <a:lumMod val="25000"/>
                  </a:schemeClr>
                </a:solidFill>
                <a:latin typeface="Adobe Devanagari" panose="02040503050201020203" pitchFamily="18" charset="0"/>
                <a:cs typeface="Adobe Devanagari" panose="02040503050201020203" pitchFamily="18" charset="0"/>
              </a:rPr>
              <a:t>	          Rubén Capeáns Rivas.</a:t>
            </a:r>
          </a:p>
        </p:txBody>
      </p:sp>
      <p:pic>
        <p:nvPicPr>
          <p:cNvPr id="7" name="Imagen 6" descr="Dibujo en blanco y negro&#10;&#10;Descripción generada automáticamente con confianza media">
            <a:extLst>
              <a:ext uri="{FF2B5EF4-FFF2-40B4-BE49-F238E27FC236}">
                <a16:creationId xmlns:a16="http://schemas.microsoft.com/office/drawing/2014/main" id="{6EBF8777-F184-ED9A-071E-EB2A565EC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78" y="4197096"/>
            <a:ext cx="4953275" cy="2786217"/>
          </a:xfrm>
          <a:prstGeom prst="rect">
            <a:avLst/>
          </a:prstGeom>
        </p:spPr>
      </p:pic>
      <p:pic>
        <p:nvPicPr>
          <p:cNvPr id="8" name="Imagen 7" descr="Interfaz de usuario gráfica, Texto, Aplicación, Correo electrónico&#10;&#10;Descripción generada automáticamente">
            <a:extLst>
              <a:ext uri="{FF2B5EF4-FFF2-40B4-BE49-F238E27FC236}">
                <a16:creationId xmlns:a16="http://schemas.microsoft.com/office/drawing/2014/main" id="{569A05B7-ED09-3EE4-7C9A-32AF03ED3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38" y="137429"/>
            <a:ext cx="5983362" cy="1268862"/>
          </a:xfrm>
          <a:prstGeom prst="rect">
            <a:avLst/>
          </a:prstGeom>
        </p:spPr>
      </p:pic>
    </p:spTree>
    <p:extLst>
      <p:ext uri="{BB962C8B-B14F-4D97-AF65-F5344CB8AC3E}">
        <p14:creationId xmlns:p14="http://schemas.microsoft.com/office/powerpoint/2010/main" val="2131548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C89D2-0332-90F7-4B50-7CF2E04B171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53DEFD5-505A-B707-8BE5-26C93AD74A0E}"/>
              </a:ext>
            </a:extLst>
          </p:cNvPr>
          <p:cNvSpPr txBox="1"/>
          <p:nvPr/>
        </p:nvSpPr>
        <p:spPr>
          <a:xfrm>
            <a:off x="2119256" y="173736"/>
            <a:ext cx="9222352"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Juego de los bienes públicos</a:t>
            </a:r>
          </a:p>
        </p:txBody>
      </p:sp>
      <p:sp>
        <p:nvSpPr>
          <p:cNvPr id="4" name="Rectángulo 3">
            <a:extLst>
              <a:ext uri="{FF2B5EF4-FFF2-40B4-BE49-F238E27FC236}">
                <a16:creationId xmlns:a16="http://schemas.microsoft.com/office/drawing/2014/main" id="{69534720-3E13-2A39-2F14-33493A3AF932}"/>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Elipse 4">
            <a:extLst>
              <a:ext uri="{FF2B5EF4-FFF2-40B4-BE49-F238E27FC236}">
                <a16:creationId xmlns:a16="http://schemas.microsoft.com/office/drawing/2014/main" id="{B74E7A57-7F12-AAB1-FB4C-5CA7C777D70E}"/>
              </a:ext>
            </a:extLst>
          </p:cNvPr>
          <p:cNvSpPr/>
          <p:nvPr/>
        </p:nvSpPr>
        <p:spPr>
          <a:xfrm>
            <a:off x="4715612" y="1811359"/>
            <a:ext cx="527125" cy="52712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165B5986-7028-77DA-986C-F3E33E745884}"/>
              </a:ext>
            </a:extLst>
          </p:cNvPr>
          <p:cNvSpPr/>
          <p:nvPr/>
        </p:nvSpPr>
        <p:spPr>
          <a:xfrm>
            <a:off x="4715613" y="2374750"/>
            <a:ext cx="527125" cy="52712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E4444DCB-E043-BFDB-6A8D-60517C7EE417}"/>
              </a:ext>
            </a:extLst>
          </p:cNvPr>
          <p:cNvSpPr/>
          <p:nvPr/>
        </p:nvSpPr>
        <p:spPr>
          <a:xfrm>
            <a:off x="4715612" y="2638312"/>
            <a:ext cx="527124" cy="263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E3D73D5F-1582-DE22-14B2-A1A5F41407F1}"/>
              </a:ext>
            </a:extLst>
          </p:cNvPr>
          <p:cNvSpPr/>
          <p:nvPr/>
        </p:nvSpPr>
        <p:spPr>
          <a:xfrm>
            <a:off x="8617052" y="2865609"/>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357F921D-31F8-C1FD-1270-A306A6DDCD56}"/>
              </a:ext>
            </a:extLst>
          </p:cNvPr>
          <p:cNvSpPr/>
          <p:nvPr/>
        </p:nvSpPr>
        <p:spPr>
          <a:xfrm>
            <a:off x="8617053" y="342900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Rectángulo 11">
            <a:extLst>
              <a:ext uri="{FF2B5EF4-FFF2-40B4-BE49-F238E27FC236}">
                <a16:creationId xmlns:a16="http://schemas.microsoft.com/office/drawing/2014/main" id="{83C10550-F292-6C70-DDF4-D1E97B1C090C}"/>
              </a:ext>
            </a:extLst>
          </p:cNvPr>
          <p:cNvSpPr/>
          <p:nvPr/>
        </p:nvSpPr>
        <p:spPr>
          <a:xfrm>
            <a:off x="8617052" y="3692562"/>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818FE486-B7D4-1BB7-A8C2-7F0BE6EE2D9C}"/>
              </a:ext>
            </a:extLst>
          </p:cNvPr>
          <p:cNvSpPr/>
          <p:nvPr/>
        </p:nvSpPr>
        <p:spPr>
          <a:xfrm>
            <a:off x="5721096" y="2435889"/>
            <a:ext cx="2005584" cy="2005584"/>
          </a:xfrm>
          <a:prstGeom prst="ellipse">
            <a:avLst/>
          </a:prstGeom>
          <a:solidFill>
            <a:schemeClr val="bg2">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1588969B-99C1-3736-F9DF-73D0F37D070A}"/>
              </a:ext>
            </a:extLst>
          </p:cNvPr>
          <p:cNvSpPr txBox="1"/>
          <p:nvPr/>
        </p:nvSpPr>
        <p:spPr>
          <a:xfrm>
            <a:off x="6202680" y="2770093"/>
            <a:ext cx="1042416" cy="707886"/>
          </a:xfrm>
          <a:prstGeom prst="rect">
            <a:avLst/>
          </a:prstGeom>
          <a:noFill/>
          <a:ln>
            <a:noFill/>
          </a:ln>
        </p:spPr>
        <p:txBody>
          <a:bodyPr wrap="square" rtlCol="0">
            <a:spAutoFit/>
          </a:bodyPr>
          <a:lstStyle/>
          <a:p>
            <a:pPr algn="ctr"/>
            <a:r>
              <a:rPr lang="es-ES" sz="2000" dirty="0">
                <a:solidFill>
                  <a:schemeClr val="bg2">
                    <a:lumMod val="10000"/>
                  </a:schemeClr>
                </a:solidFill>
                <a:latin typeface="Amasis MT Pro" panose="02040504050005020304" pitchFamily="18" charset="0"/>
                <a:cs typeface="Adobe Devanagari" panose="02040503050201020203" pitchFamily="18" charset="0"/>
              </a:rPr>
              <a:t>Bien Público</a:t>
            </a:r>
          </a:p>
        </p:txBody>
      </p:sp>
      <p:sp>
        <p:nvSpPr>
          <p:cNvPr id="20" name="Flecha: curvada hacia abajo 19">
            <a:extLst>
              <a:ext uri="{FF2B5EF4-FFF2-40B4-BE49-F238E27FC236}">
                <a16:creationId xmlns:a16="http://schemas.microsoft.com/office/drawing/2014/main" id="{0096348A-200B-5C0D-0340-DAA9AC58B284}"/>
              </a:ext>
            </a:extLst>
          </p:cNvPr>
          <p:cNvSpPr/>
          <p:nvPr/>
        </p:nvSpPr>
        <p:spPr>
          <a:xfrm rot="2075034">
            <a:off x="5522976" y="1993392"/>
            <a:ext cx="725244" cy="343557"/>
          </a:xfrm>
          <a:prstGeom prst="curved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3" name="Elipse 22">
            <a:extLst>
              <a:ext uri="{FF2B5EF4-FFF2-40B4-BE49-F238E27FC236}">
                <a16:creationId xmlns:a16="http://schemas.microsoft.com/office/drawing/2014/main" id="{D763134C-556D-5007-62A1-02EF5BE5F13D}"/>
              </a:ext>
            </a:extLst>
          </p:cNvPr>
          <p:cNvSpPr/>
          <p:nvPr/>
        </p:nvSpPr>
        <p:spPr>
          <a:xfrm>
            <a:off x="4253410" y="2137199"/>
            <a:ext cx="369332" cy="369332"/>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98264201-D3DA-E77A-EB63-9088905FC49B}"/>
              </a:ext>
            </a:extLst>
          </p:cNvPr>
          <p:cNvSpPr/>
          <p:nvPr/>
        </p:nvSpPr>
        <p:spPr>
          <a:xfrm>
            <a:off x="4253412" y="2532542"/>
            <a:ext cx="369332" cy="369332"/>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FEA3395-B7F3-C902-1475-424CD8BAFB8D}"/>
              </a:ext>
            </a:extLst>
          </p:cNvPr>
          <p:cNvSpPr/>
          <p:nvPr/>
        </p:nvSpPr>
        <p:spPr>
          <a:xfrm>
            <a:off x="4253410" y="2717208"/>
            <a:ext cx="369331" cy="18466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3E9F8FA8-8F8C-7D31-AFAA-88B21B1C62CC}"/>
              </a:ext>
            </a:extLst>
          </p:cNvPr>
          <p:cNvSpPr/>
          <p:nvPr/>
        </p:nvSpPr>
        <p:spPr>
          <a:xfrm>
            <a:off x="3991665" y="2542443"/>
            <a:ext cx="174765" cy="17476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5A73C962-0395-7029-8863-914740FF3FD0}"/>
              </a:ext>
            </a:extLst>
          </p:cNvPr>
          <p:cNvSpPr/>
          <p:nvPr/>
        </p:nvSpPr>
        <p:spPr>
          <a:xfrm>
            <a:off x="3991668" y="2733826"/>
            <a:ext cx="174765" cy="17476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Rectángulo 27">
            <a:extLst>
              <a:ext uri="{FF2B5EF4-FFF2-40B4-BE49-F238E27FC236}">
                <a16:creationId xmlns:a16="http://schemas.microsoft.com/office/drawing/2014/main" id="{22094223-E9F7-295A-2776-6FA211F1BBAB}"/>
              </a:ext>
            </a:extLst>
          </p:cNvPr>
          <p:cNvSpPr/>
          <p:nvPr/>
        </p:nvSpPr>
        <p:spPr>
          <a:xfrm>
            <a:off x="3991665" y="2821208"/>
            <a:ext cx="174766" cy="8738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23EDBB0A-7F01-A37C-5C3C-D109B2927D9C}"/>
              </a:ext>
            </a:extLst>
          </p:cNvPr>
          <p:cNvSpPr/>
          <p:nvPr/>
        </p:nvSpPr>
        <p:spPr>
          <a:xfrm>
            <a:off x="5769671" y="4664046"/>
            <a:ext cx="527125" cy="527125"/>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1"/>
              </a:solidFill>
            </a:endParaRPr>
          </a:p>
        </p:txBody>
      </p:sp>
      <p:sp>
        <p:nvSpPr>
          <p:cNvPr id="30" name="Elipse 29">
            <a:extLst>
              <a:ext uri="{FF2B5EF4-FFF2-40B4-BE49-F238E27FC236}">
                <a16:creationId xmlns:a16="http://schemas.microsoft.com/office/drawing/2014/main" id="{35DC6B9D-6227-83E0-5E51-D2BB47806E26}"/>
              </a:ext>
            </a:extLst>
          </p:cNvPr>
          <p:cNvSpPr/>
          <p:nvPr/>
        </p:nvSpPr>
        <p:spPr>
          <a:xfrm>
            <a:off x="5769672" y="5227437"/>
            <a:ext cx="527125" cy="527125"/>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1"/>
              </a:solidFill>
            </a:endParaRPr>
          </a:p>
        </p:txBody>
      </p:sp>
      <p:sp>
        <p:nvSpPr>
          <p:cNvPr id="31" name="Rectángulo 30">
            <a:extLst>
              <a:ext uri="{FF2B5EF4-FFF2-40B4-BE49-F238E27FC236}">
                <a16:creationId xmlns:a16="http://schemas.microsoft.com/office/drawing/2014/main" id="{7B6F15AC-9EF1-FC91-4526-6FCB367D4607}"/>
              </a:ext>
            </a:extLst>
          </p:cNvPr>
          <p:cNvSpPr/>
          <p:nvPr/>
        </p:nvSpPr>
        <p:spPr>
          <a:xfrm>
            <a:off x="5769671" y="5490999"/>
            <a:ext cx="527124" cy="26356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accent1"/>
              </a:solidFill>
            </a:endParaRPr>
          </a:p>
        </p:txBody>
      </p:sp>
      <p:sp>
        <p:nvSpPr>
          <p:cNvPr id="32" name="Elipse 31">
            <a:extLst>
              <a:ext uri="{FF2B5EF4-FFF2-40B4-BE49-F238E27FC236}">
                <a16:creationId xmlns:a16="http://schemas.microsoft.com/office/drawing/2014/main" id="{68688161-5C70-514E-E7DC-813334782E7E}"/>
              </a:ext>
            </a:extLst>
          </p:cNvPr>
          <p:cNvSpPr/>
          <p:nvPr/>
        </p:nvSpPr>
        <p:spPr>
          <a:xfrm>
            <a:off x="5307474" y="4989887"/>
            <a:ext cx="369332" cy="369332"/>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1"/>
              </a:solidFill>
            </a:endParaRPr>
          </a:p>
        </p:txBody>
      </p:sp>
      <p:sp>
        <p:nvSpPr>
          <p:cNvPr id="33" name="Elipse 32">
            <a:extLst>
              <a:ext uri="{FF2B5EF4-FFF2-40B4-BE49-F238E27FC236}">
                <a16:creationId xmlns:a16="http://schemas.microsoft.com/office/drawing/2014/main" id="{53CFEF57-C88B-B4B9-BD8C-910B51E9D228}"/>
              </a:ext>
            </a:extLst>
          </p:cNvPr>
          <p:cNvSpPr/>
          <p:nvPr/>
        </p:nvSpPr>
        <p:spPr>
          <a:xfrm>
            <a:off x="5307476" y="5385230"/>
            <a:ext cx="369332" cy="369332"/>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1"/>
              </a:solidFill>
            </a:endParaRPr>
          </a:p>
        </p:txBody>
      </p:sp>
      <p:sp>
        <p:nvSpPr>
          <p:cNvPr id="34" name="Rectángulo 33">
            <a:extLst>
              <a:ext uri="{FF2B5EF4-FFF2-40B4-BE49-F238E27FC236}">
                <a16:creationId xmlns:a16="http://schemas.microsoft.com/office/drawing/2014/main" id="{A533BA74-AD03-8054-9439-12E5BFD88807}"/>
              </a:ext>
            </a:extLst>
          </p:cNvPr>
          <p:cNvSpPr/>
          <p:nvPr/>
        </p:nvSpPr>
        <p:spPr>
          <a:xfrm>
            <a:off x="5307474" y="5569896"/>
            <a:ext cx="369331" cy="18466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accent1"/>
              </a:solidFill>
            </a:endParaRPr>
          </a:p>
        </p:txBody>
      </p:sp>
      <p:sp>
        <p:nvSpPr>
          <p:cNvPr id="35" name="Elipse 34">
            <a:extLst>
              <a:ext uri="{FF2B5EF4-FFF2-40B4-BE49-F238E27FC236}">
                <a16:creationId xmlns:a16="http://schemas.microsoft.com/office/drawing/2014/main" id="{BE048285-D87B-AF1C-33BD-20DBA114BF78}"/>
              </a:ext>
            </a:extLst>
          </p:cNvPr>
          <p:cNvSpPr/>
          <p:nvPr/>
        </p:nvSpPr>
        <p:spPr>
          <a:xfrm>
            <a:off x="9254919" y="3185291"/>
            <a:ext cx="369332" cy="369332"/>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1"/>
              </a:solidFill>
            </a:endParaRPr>
          </a:p>
        </p:txBody>
      </p:sp>
      <p:sp>
        <p:nvSpPr>
          <p:cNvPr id="36" name="Elipse 35">
            <a:extLst>
              <a:ext uri="{FF2B5EF4-FFF2-40B4-BE49-F238E27FC236}">
                <a16:creationId xmlns:a16="http://schemas.microsoft.com/office/drawing/2014/main" id="{8AA21B53-78C7-E12B-897E-7BF1FA191B89}"/>
              </a:ext>
            </a:extLst>
          </p:cNvPr>
          <p:cNvSpPr/>
          <p:nvPr/>
        </p:nvSpPr>
        <p:spPr>
          <a:xfrm>
            <a:off x="9254921" y="3580634"/>
            <a:ext cx="369332" cy="369332"/>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1"/>
              </a:solidFill>
            </a:endParaRPr>
          </a:p>
        </p:txBody>
      </p:sp>
      <p:sp>
        <p:nvSpPr>
          <p:cNvPr id="37" name="Rectángulo 36">
            <a:extLst>
              <a:ext uri="{FF2B5EF4-FFF2-40B4-BE49-F238E27FC236}">
                <a16:creationId xmlns:a16="http://schemas.microsoft.com/office/drawing/2014/main" id="{ABB26971-5660-5234-D133-DCBCF298FD8D}"/>
              </a:ext>
            </a:extLst>
          </p:cNvPr>
          <p:cNvSpPr/>
          <p:nvPr/>
        </p:nvSpPr>
        <p:spPr>
          <a:xfrm>
            <a:off x="9254919" y="3765300"/>
            <a:ext cx="369331" cy="184666"/>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accent1"/>
              </a:solidFill>
            </a:endParaRPr>
          </a:p>
        </p:txBody>
      </p:sp>
      <p:sp>
        <p:nvSpPr>
          <p:cNvPr id="38" name="Flecha: curvada hacia abajo 37">
            <a:extLst>
              <a:ext uri="{FF2B5EF4-FFF2-40B4-BE49-F238E27FC236}">
                <a16:creationId xmlns:a16="http://schemas.microsoft.com/office/drawing/2014/main" id="{67763CCC-E2D8-EDD8-3591-813BAD261ACB}"/>
              </a:ext>
            </a:extLst>
          </p:cNvPr>
          <p:cNvSpPr/>
          <p:nvPr/>
        </p:nvSpPr>
        <p:spPr>
          <a:xfrm rot="8445293" flipH="1">
            <a:off x="6350087" y="4905486"/>
            <a:ext cx="830074" cy="343557"/>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42" name="Flecha: curvada hacia abajo 41">
            <a:extLst>
              <a:ext uri="{FF2B5EF4-FFF2-40B4-BE49-F238E27FC236}">
                <a16:creationId xmlns:a16="http://schemas.microsoft.com/office/drawing/2014/main" id="{1B0084D7-97DA-0598-570F-B6A8C613E9ED}"/>
              </a:ext>
            </a:extLst>
          </p:cNvPr>
          <p:cNvSpPr/>
          <p:nvPr/>
        </p:nvSpPr>
        <p:spPr>
          <a:xfrm rot="9327942" flipH="1">
            <a:off x="6673917" y="5266526"/>
            <a:ext cx="2655552" cy="350776"/>
          </a:xfrm>
          <a:prstGeom prst="curvedDownArrow">
            <a:avLst>
              <a:gd name="adj1" fmla="val 28660"/>
              <a:gd name="adj2" fmla="val 50000"/>
              <a:gd name="adj3" fmla="val 1572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1A12D714-8998-8120-C206-81022116D112}"/>
                  </a:ext>
                </a:extLst>
              </p:cNvPr>
              <p:cNvSpPr txBox="1"/>
              <p:nvPr/>
            </p:nvSpPr>
            <p:spPr>
              <a:xfrm>
                <a:off x="8522208" y="5614236"/>
                <a:ext cx="2819400" cy="369332"/>
              </a:xfrm>
              <a:prstGeom prst="rect">
                <a:avLst/>
              </a:prstGeom>
              <a:noFill/>
            </p:spPr>
            <p:txBody>
              <a:bodyPr wrap="square" rtlCol="0">
                <a:spAutoFit/>
              </a:bodyPr>
              <a:lstStyle/>
              <a:p>
                <a14:m>
                  <m:oMath xmlns:m="http://schemas.openxmlformats.org/officeDocument/2006/math">
                    <m:r>
                      <a:rPr lang="es-ES" b="0" i="1" smtClean="0">
                        <a:solidFill>
                          <a:schemeClr val="bg2">
                            <a:lumMod val="10000"/>
                          </a:schemeClr>
                        </a:solidFill>
                        <a:latin typeface="Cambria Math" panose="02040503050406030204" pitchFamily="18" charset="0"/>
                      </a:rPr>
                      <m:t>−</m:t>
                    </m:r>
                  </m:oMath>
                </a14:m>
                <a:r>
                  <a:rPr lang="es-ES" dirty="0">
                    <a:solidFill>
                      <a:schemeClr val="accent6"/>
                    </a:solidFill>
                    <a:latin typeface="Amasis MT Pro" panose="02040504050005020304" pitchFamily="18" charset="0"/>
                  </a:rPr>
                  <a:t> </a:t>
                </a:r>
                <a:r>
                  <a:rPr lang="el-GR" dirty="0">
                    <a:solidFill>
                      <a:schemeClr val="bg2">
                        <a:lumMod val="10000"/>
                      </a:schemeClr>
                    </a:solidFill>
                    <a:latin typeface="Amasis MT Pro" panose="02040504050005020304" pitchFamily="18" charset="0"/>
                    <a:cs typeface="Adobe Devanagari" panose="02040503050201020203" pitchFamily="18" charset="0"/>
                  </a:rPr>
                  <a:t>β</a:t>
                </a:r>
                <a:r>
                  <a:rPr lang="es-ES" dirty="0">
                    <a:solidFill>
                      <a:schemeClr val="bg2">
                        <a:lumMod val="10000"/>
                      </a:schemeClr>
                    </a:solidFill>
                    <a:latin typeface="Amasis MT Pro" panose="02040504050005020304" pitchFamily="18" charset="0"/>
                    <a:cs typeface="Times New Roman" panose="02020603050405020304" pitchFamily="18" charset="0"/>
                  </a:rPr>
                  <a:t>    </a:t>
                </a:r>
                <a:r>
                  <a:rPr lang="es-ES" dirty="0">
                    <a:solidFill>
                      <a:schemeClr val="bg2">
                        <a:lumMod val="10000"/>
                      </a:schemeClr>
                    </a:solidFill>
                    <a:latin typeface="Amasis MT Pro" panose="02040504050005020304" pitchFamily="18" charset="0"/>
                    <a:cs typeface="Adobe Devanagari" panose="02040503050201020203" pitchFamily="18" charset="0"/>
                  </a:rPr>
                  <a:t>Pool </a:t>
                </a:r>
                <a:r>
                  <a:rPr lang="es-ES" dirty="0" err="1">
                    <a:solidFill>
                      <a:schemeClr val="bg2">
                        <a:lumMod val="10000"/>
                      </a:schemeClr>
                    </a:solidFill>
                    <a:latin typeface="Amasis MT Pro" panose="02040504050005020304" pitchFamily="18" charset="0"/>
                    <a:cs typeface="Adobe Devanagari" panose="02040503050201020203" pitchFamily="18" charset="0"/>
                  </a:rPr>
                  <a:t>Punishment</a:t>
                </a:r>
                <a:endParaRPr lang="es-ES" dirty="0">
                  <a:solidFill>
                    <a:schemeClr val="bg2">
                      <a:lumMod val="10000"/>
                    </a:schemeClr>
                  </a:solidFill>
                  <a:latin typeface="Amasis MT Pro" panose="02040504050005020304" pitchFamily="18" charset="0"/>
                  <a:cs typeface="Adobe Devanagari" panose="02040503050201020203" pitchFamily="18" charset="0"/>
                </a:endParaRPr>
              </a:p>
            </p:txBody>
          </p:sp>
        </mc:Choice>
        <mc:Fallback xmlns="">
          <p:sp>
            <p:nvSpPr>
              <p:cNvPr id="43" name="CuadroTexto 42">
                <a:extLst>
                  <a:ext uri="{FF2B5EF4-FFF2-40B4-BE49-F238E27FC236}">
                    <a16:creationId xmlns:a16="http://schemas.microsoft.com/office/drawing/2014/main" id="{1A12D714-8998-8120-C206-81022116D112}"/>
                  </a:ext>
                </a:extLst>
              </p:cNvPr>
              <p:cNvSpPr txBox="1">
                <a:spLocks noRot="1" noChangeAspect="1" noMove="1" noResize="1" noEditPoints="1" noAdjustHandles="1" noChangeArrowheads="1" noChangeShapeType="1" noTextEdit="1"/>
              </p:cNvSpPr>
              <p:nvPr/>
            </p:nvSpPr>
            <p:spPr>
              <a:xfrm>
                <a:off x="8522208" y="5614236"/>
                <a:ext cx="2819400" cy="369332"/>
              </a:xfrm>
              <a:prstGeom prst="rect">
                <a:avLst/>
              </a:prstGeom>
              <a:blipFill>
                <a:blip r:embed="rId2"/>
                <a:stretch>
                  <a:fillRect t="-11475" b="-2459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E3DA543-3ABC-BF2D-8A08-0CEC5361CBBE}"/>
                  </a:ext>
                </a:extLst>
              </p:cNvPr>
              <p:cNvSpPr txBox="1"/>
              <p:nvPr/>
            </p:nvSpPr>
            <p:spPr>
              <a:xfrm>
                <a:off x="5675286" y="1480817"/>
                <a:ext cx="7920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accent1"/>
                          </a:solidFill>
                          <a:latin typeface="Cambria Math" panose="02040503050406030204" pitchFamily="18" charset="0"/>
                        </a:rPr>
                        <m:t>+1</m:t>
                      </m:r>
                    </m:oMath>
                  </m:oMathPara>
                </a14:m>
                <a:endParaRPr lang="es-ES" dirty="0">
                  <a:solidFill>
                    <a:schemeClr val="accent1"/>
                  </a:solidFill>
                  <a:latin typeface="Amasis MT Pro" panose="02040504050005020304" pitchFamily="18" charset="0"/>
                </a:endParaRPr>
              </a:p>
            </p:txBody>
          </p:sp>
        </mc:Choice>
        <mc:Fallback xmlns="">
          <p:sp>
            <p:nvSpPr>
              <p:cNvPr id="3" name="CuadroTexto 2">
                <a:extLst>
                  <a:ext uri="{FF2B5EF4-FFF2-40B4-BE49-F238E27FC236}">
                    <a16:creationId xmlns:a16="http://schemas.microsoft.com/office/drawing/2014/main" id="{BE3DA543-3ABC-BF2D-8A08-0CEC5361CBBE}"/>
                  </a:ext>
                </a:extLst>
              </p:cNvPr>
              <p:cNvSpPr txBox="1">
                <a:spLocks noRot="1" noChangeAspect="1" noMove="1" noResize="1" noEditPoints="1" noAdjustHandles="1" noChangeArrowheads="1" noChangeShapeType="1" noTextEdit="1"/>
              </p:cNvSpPr>
              <p:nvPr/>
            </p:nvSpPr>
            <p:spPr>
              <a:xfrm>
                <a:off x="5675286" y="1480817"/>
                <a:ext cx="792098" cy="369332"/>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6B8C650D-7812-B7D8-0B8C-38281E4E7561}"/>
                  </a:ext>
                </a:extLst>
              </p:cNvPr>
              <p:cNvSpPr txBox="1"/>
              <p:nvPr/>
            </p:nvSpPr>
            <p:spPr>
              <a:xfrm>
                <a:off x="6849047" y="5034902"/>
                <a:ext cx="7920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accent6"/>
                          </a:solidFill>
                          <a:latin typeface="Cambria Math" panose="02040503050406030204" pitchFamily="18" charset="0"/>
                        </a:rPr>
                        <m:t>+1</m:t>
                      </m:r>
                    </m:oMath>
                  </m:oMathPara>
                </a14:m>
                <a:endParaRPr lang="es-ES" dirty="0">
                  <a:solidFill>
                    <a:schemeClr val="accent6"/>
                  </a:solidFill>
                  <a:latin typeface="Amasis MT Pro" panose="02040504050005020304" pitchFamily="18" charset="0"/>
                </a:endParaRPr>
              </a:p>
            </p:txBody>
          </p:sp>
        </mc:Choice>
        <mc:Fallback xmlns="">
          <p:sp>
            <p:nvSpPr>
              <p:cNvPr id="8" name="CuadroTexto 7">
                <a:extLst>
                  <a:ext uri="{FF2B5EF4-FFF2-40B4-BE49-F238E27FC236}">
                    <a16:creationId xmlns:a16="http://schemas.microsoft.com/office/drawing/2014/main" id="{6B8C650D-7812-B7D8-0B8C-38281E4E7561}"/>
                  </a:ext>
                </a:extLst>
              </p:cNvPr>
              <p:cNvSpPr txBox="1">
                <a:spLocks noRot="1" noChangeAspect="1" noMove="1" noResize="1" noEditPoints="1" noAdjustHandles="1" noChangeArrowheads="1" noChangeShapeType="1" noTextEdit="1"/>
              </p:cNvSpPr>
              <p:nvPr/>
            </p:nvSpPr>
            <p:spPr>
              <a:xfrm>
                <a:off x="6849047" y="5034902"/>
                <a:ext cx="792098" cy="369332"/>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B52F0D91-F8EB-C9D6-BC5F-CD9B2960A5EE}"/>
                  </a:ext>
                </a:extLst>
              </p:cNvPr>
              <p:cNvSpPr txBox="1"/>
              <p:nvPr/>
            </p:nvSpPr>
            <p:spPr>
              <a:xfrm>
                <a:off x="6096000" y="3484593"/>
                <a:ext cx="1673075" cy="400559"/>
              </a:xfrm>
              <a:prstGeom prst="rect">
                <a:avLst/>
              </a:prstGeom>
              <a:noFill/>
            </p:spPr>
            <p:txBody>
              <a:bodyPr wrap="square">
                <a:spAutoFit/>
              </a:bodyPr>
              <a:lstStyle/>
              <a:p>
                <a:pPr algn="ctr"/>
                <a14:m>
                  <m:oMath xmlns:m="http://schemas.openxmlformats.org/officeDocument/2006/math">
                    <m:sSub>
                      <m:sSubPr>
                        <m:ctrlPr>
                          <a:rPr lang="es-ES" i="1" smtClean="0">
                            <a:solidFill>
                              <a:schemeClr val="bg2">
                                <a:lumMod val="10000"/>
                              </a:schemeClr>
                            </a:solidFill>
                            <a:latin typeface="Cambria Math" panose="02040503050406030204" pitchFamily="18" charset="0"/>
                          </a:rPr>
                        </m:ctrlPr>
                      </m:sSubPr>
                      <m:e>
                        <m:r>
                          <a:rPr lang="es-ES" b="0" i="1" smtClean="0">
                            <a:solidFill>
                              <a:schemeClr val="bg2">
                                <a:lumMod val="10000"/>
                              </a:schemeClr>
                            </a:solidFill>
                            <a:latin typeface="Cambria Math" panose="02040503050406030204" pitchFamily="18" charset="0"/>
                          </a:rPr>
                          <m:t>(</m:t>
                        </m:r>
                        <m:sSup>
                          <m:sSupPr>
                            <m:ctrlPr>
                              <a:rPr lang="es-ES" i="1" smtClean="0">
                                <a:solidFill>
                                  <a:schemeClr val="accent1">
                                    <a:lumMod val="60000"/>
                                    <a:lumOff val="40000"/>
                                  </a:schemeClr>
                                </a:solidFill>
                                <a:latin typeface="Cambria Math" panose="02040503050406030204" pitchFamily="18" charset="0"/>
                              </a:rPr>
                            </m:ctrlPr>
                          </m:sSupPr>
                          <m:e>
                            <m:r>
                              <a:rPr lang="es-ES" i="1">
                                <a:solidFill>
                                  <a:schemeClr val="accent1">
                                    <a:lumMod val="60000"/>
                                    <a:lumOff val="40000"/>
                                  </a:schemeClr>
                                </a:solidFill>
                                <a:latin typeface="Cambria Math" panose="02040503050406030204" pitchFamily="18" charset="0"/>
                              </a:rPr>
                              <m:t>𝑁</m:t>
                            </m:r>
                          </m:e>
                          <m:sup>
                            <m:r>
                              <a:rPr lang="es-ES" i="1">
                                <a:solidFill>
                                  <a:schemeClr val="accent1">
                                    <a:lumMod val="60000"/>
                                    <a:lumOff val="40000"/>
                                  </a:schemeClr>
                                </a:solidFill>
                                <a:latin typeface="Cambria Math" panose="02040503050406030204" pitchFamily="18" charset="0"/>
                              </a:rPr>
                              <m:t>𝑔</m:t>
                            </m:r>
                          </m:sup>
                        </m:sSup>
                      </m:e>
                      <m:sub>
                        <m:r>
                          <a:rPr lang="es-ES" i="1" smtClean="0">
                            <a:solidFill>
                              <a:schemeClr val="accent1">
                                <a:lumMod val="60000"/>
                                <a:lumOff val="40000"/>
                              </a:schemeClr>
                            </a:solidFill>
                            <a:latin typeface="Cambria Math" panose="02040503050406030204" pitchFamily="18" charset="0"/>
                          </a:rPr>
                          <m:t>𝐶</m:t>
                        </m:r>
                      </m:sub>
                    </m:sSub>
                    <m:r>
                      <a:rPr lang="es-ES" b="0" i="1" smtClean="0">
                        <a:solidFill>
                          <a:schemeClr val="bg2">
                            <a:lumMod val="10000"/>
                          </a:schemeClr>
                        </a:solidFill>
                        <a:latin typeface="Cambria Math" panose="02040503050406030204" pitchFamily="18" charset="0"/>
                      </a:rPr>
                      <m:t>+</m:t>
                    </m:r>
                  </m:oMath>
                </a14:m>
                <a:r>
                  <a:rPr lang="es-ES" dirty="0">
                    <a:solidFill>
                      <a:schemeClr val="bg2">
                        <a:lumMod val="10000"/>
                      </a:schemeClr>
                    </a:solidFill>
                    <a:latin typeface="Amasis MT Pro" panose="02040504050005020304" pitchFamily="18" charset="0"/>
                  </a:rPr>
                  <a:t> </a:t>
                </a:r>
                <a14:m>
                  <m:oMath xmlns:m="http://schemas.openxmlformats.org/officeDocument/2006/math">
                    <m:sSub>
                      <m:sSubPr>
                        <m:ctrlPr>
                          <a:rPr lang="es-ES" i="1" smtClean="0">
                            <a:solidFill>
                              <a:schemeClr val="accent6"/>
                            </a:solidFill>
                            <a:latin typeface="Cambria Math" panose="02040503050406030204" pitchFamily="18" charset="0"/>
                          </a:rPr>
                        </m:ctrlPr>
                      </m:sSubPr>
                      <m:e>
                        <m:sSup>
                          <m:sSupPr>
                            <m:ctrlPr>
                              <a:rPr lang="es-ES" i="1">
                                <a:solidFill>
                                  <a:schemeClr val="accent6"/>
                                </a:solidFill>
                                <a:latin typeface="Cambria Math" panose="02040503050406030204" pitchFamily="18" charset="0"/>
                              </a:rPr>
                            </m:ctrlPr>
                          </m:sSupPr>
                          <m:e>
                            <m:r>
                              <a:rPr lang="es-ES" i="1">
                                <a:solidFill>
                                  <a:schemeClr val="accent6"/>
                                </a:solidFill>
                                <a:latin typeface="Cambria Math" panose="02040503050406030204" pitchFamily="18" charset="0"/>
                              </a:rPr>
                              <m:t>𝑁</m:t>
                            </m:r>
                          </m:e>
                          <m:sup>
                            <m:r>
                              <a:rPr lang="es-ES" i="1">
                                <a:solidFill>
                                  <a:schemeClr val="accent6"/>
                                </a:solidFill>
                                <a:latin typeface="Cambria Math" panose="02040503050406030204" pitchFamily="18" charset="0"/>
                              </a:rPr>
                              <m:t>𝑔</m:t>
                            </m:r>
                          </m:sup>
                        </m:sSup>
                      </m:e>
                      <m:sub>
                        <m:r>
                          <a:rPr lang="es-ES" b="0" i="1" smtClean="0">
                            <a:solidFill>
                              <a:schemeClr val="accent6"/>
                            </a:solidFill>
                            <a:latin typeface="Cambria Math" panose="02040503050406030204" pitchFamily="18" charset="0"/>
                          </a:rPr>
                          <m:t>𝑃</m:t>
                        </m:r>
                      </m:sub>
                    </m:sSub>
                    <m:r>
                      <a:rPr lang="es-ES" b="0" i="1" smtClean="0">
                        <a:solidFill>
                          <a:schemeClr val="bg2">
                            <a:lumMod val="10000"/>
                          </a:schemeClr>
                        </a:solidFill>
                        <a:latin typeface="Cambria Math" panose="02040503050406030204" pitchFamily="18" charset="0"/>
                      </a:rPr>
                      <m:t>)</m:t>
                    </m:r>
                  </m:oMath>
                </a14:m>
                <a:endParaRPr lang="es-ES" dirty="0">
                  <a:solidFill>
                    <a:schemeClr val="accent5">
                      <a:lumMod val="50000"/>
                    </a:schemeClr>
                  </a:solidFill>
                  <a:latin typeface="Amasis MT Pro" panose="02040504050005020304" pitchFamily="18" charset="0"/>
                </a:endParaRPr>
              </a:p>
            </p:txBody>
          </p:sp>
        </mc:Choice>
        <mc:Fallback xmlns="">
          <p:sp>
            <p:nvSpPr>
              <p:cNvPr id="9" name="CuadroTexto 8">
                <a:extLst>
                  <a:ext uri="{FF2B5EF4-FFF2-40B4-BE49-F238E27FC236}">
                    <a16:creationId xmlns:a16="http://schemas.microsoft.com/office/drawing/2014/main" id="{B52F0D91-F8EB-C9D6-BC5F-CD9B2960A5EE}"/>
                  </a:ext>
                </a:extLst>
              </p:cNvPr>
              <p:cNvSpPr txBox="1">
                <a:spLocks noRot="1" noChangeAspect="1" noMove="1" noResize="1" noEditPoints="1" noAdjustHandles="1" noChangeArrowheads="1" noChangeShapeType="1" noTextEdit="1"/>
              </p:cNvSpPr>
              <p:nvPr/>
            </p:nvSpPr>
            <p:spPr>
              <a:xfrm>
                <a:off x="6096000" y="3484593"/>
                <a:ext cx="1673075" cy="400559"/>
              </a:xfrm>
              <a:prstGeom prst="rect">
                <a:avLst/>
              </a:prstGeom>
              <a:blipFill>
                <a:blip r:embed="rId5"/>
                <a:stretch>
                  <a:fillRect b="-615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02F57465-F952-FC4C-A309-39E8D0099A12}"/>
                  </a:ext>
                </a:extLst>
              </p:cNvPr>
              <p:cNvSpPr txBox="1"/>
              <p:nvPr/>
            </p:nvSpPr>
            <p:spPr>
              <a:xfrm>
                <a:off x="5749196" y="3489427"/>
                <a:ext cx="733425" cy="369332"/>
              </a:xfrm>
              <a:prstGeom prst="rect">
                <a:avLst/>
              </a:prstGeom>
              <a:noFill/>
            </p:spPr>
            <p:txBody>
              <a:bodyPr wrap="square">
                <a:spAutoFit/>
              </a:bodyPr>
              <a:lstStyle/>
              <a:p>
                <a:pPr algn="ctr"/>
                <a14:m>
                  <m:oMath xmlns:m="http://schemas.openxmlformats.org/officeDocument/2006/math">
                    <m:r>
                      <a:rPr lang="es-ES" b="0" i="1" smtClean="0">
                        <a:solidFill>
                          <a:schemeClr val="bg2">
                            <a:lumMod val="10000"/>
                          </a:schemeClr>
                        </a:solidFill>
                        <a:latin typeface="Cambria Math" panose="02040503050406030204" pitchFamily="18" charset="0"/>
                      </a:rPr>
                      <m:t>𝑟</m:t>
                    </m:r>
                    <m:r>
                      <a:rPr lang="es-ES" b="0" i="1" smtClean="0">
                        <a:solidFill>
                          <a:schemeClr val="bg2">
                            <a:lumMod val="10000"/>
                          </a:schemeClr>
                        </a:solidFill>
                        <a:latin typeface="Cambria Math" panose="02040503050406030204" pitchFamily="18" charset="0"/>
                        <a:ea typeface="Cambria Math" panose="02040503050406030204" pitchFamily="18" charset="0"/>
                      </a:rPr>
                      <m:t>×</m:t>
                    </m:r>
                  </m:oMath>
                </a14:m>
                <a:r>
                  <a:rPr lang="es-ES" dirty="0">
                    <a:solidFill>
                      <a:schemeClr val="bg2">
                        <a:lumMod val="10000"/>
                      </a:schemeClr>
                    </a:solidFill>
                    <a:latin typeface="Amasis MT Pro" panose="02040504050005020304" pitchFamily="18" charset="0"/>
                  </a:rPr>
                  <a:t> </a:t>
                </a:r>
                <a:endParaRPr lang="es-ES" dirty="0">
                  <a:latin typeface="Amasis MT Pro" panose="02040504050005020304" pitchFamily="18" charset="0"/>
                </a:endParaRPr>
              </a:p>
            </p:txBody>
          </p:sp>
        </mc:Choice>
        <mc:Fallback xmlns="">
          <p:sp>
            <p:nvSpPr>
              <p:cNvPr id="13" name="CuadroTexto 12">
                <a:extLst>
                  <a:ext uri="{FF2B5EF4-FFF2-40B4-BE49-F238E27FC236}">
                    <a16:creationId xmlns:a16="http://schemas.microsoft.com/office/drawing/2014/main" id="{02F57465-F952-FC4C-A309-39E8D0099A12}"/>
                  </a:ext>
                </a:extLst>
              </p:cNvPr>
              <p:cNvSpPr txBox="1">
                <a:spLocks noRot="1" noChangeAspect="1" noMove="1" noResize="1" noEditPoints="1" noAdjustHandles="1" noChangeArrowheads="1" noChangeShapeType="1" noTextEdit="1"/>
              </p:cNvSpPr>
              <p:nvPr/>
            </p:nvSpPr>
            <p:spPr>
              <a:xfrm>
                <a:off x="5749196" y="3489427"/>
                <a:ext cx="733425" cy="369332"/>
              </a:xfrm>
              <a:prstGeom prst="rect">
                <a:avLst/>
              </a:prstGeom>
              <a:blipFill>
                <a:blip r:embed="rId6"/>
                <a:stretch>
                  <a:fillRect/>
                </a:stretch>
              </a:blipFill>
            </p:spPr>
            <p:txBody>
              <a:bodyPr/>
              <a:lstStyle/>
              <a:p>
                <a:r>
                  <a:rPr lang="es-ES">
                    <a:noFill/>
                  </a:rPr>
                  <a:t> </a:t>
                </a:r>
              </a:p>
            </p:txBody>
          </p:sp>
        </mc:Fallback>
      </mc:AlternateContent>
      <p:sp>
        <p:nvSpPr>
          <p:cNvPr id="14" name="Flecha: curvada hacia abajo 13">
            <a:extLst>
              <a:ext uri="{FF2B5EF4-FFF2-40B4-BE49-F238E27FC236}">
                <a16:creationId xmlns:a16="http://schemas.microsoft.com/office/drawing/2014/main" id="{CB2C18B5-BE94-2E7C-36C0-A20C1AD5A15E}"/>
              </a:ext>
            </a:extLst>
          </p:cNvPr>
          <p:cNvSpPr/>
          <p:nvPr/>
        </p:nvSpPr>
        <p:spPr>
          <a:xfrm rot="1826593" flipH="1" flipV="1">
            <a:off x="4825386" y="3612923"/>
            <a:ext cx="735200" cy="317072"/>
          </a:xfrm>
          <a:prstGeom prst="curvedDownArrow">
            <a:avLst>
              <a:gd name="adj1" fmla="val 25000"/>
              <a:gd name="adj2" fmla="val 50000"/>
              <a:gd name="adj3" fmla="val 31735"/>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134D7424-EAFC-271C-D02E-66ACBB1B1A7F}"/>
                  </a:ext>
                </a:extLst>
              </p:cNvPr>
              <p:cNvSpPr txBox="1"/>
              <p:nvPr/>
            </p:nvSpPr>
            <p:spPr>
              <a:xfrm>
                <a:off x="4170019" y="4112288"/>
                <a:ext cx="1321407" cy="6424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bg2">
                              <a:lumMod val="10000"/>
                            </a:schemeClr>
                          </a:solidFill>
                          <a:latin typeface="Cambria Math" panose="02040503050406030204" pitchFamily="18" charset="0"/>
                        </a:rPr>
                        <m:t>+</m:t>
                      </m:r>
                      <m:f>
                        <m:fPr>
                          <m:ctrlPr>
                            <a:rPr lang="es-ES" b="0" i="1" smtClean="0">
                              <a:solidFill>
                                <a:schemeClr val="bg2">
                                  <a:lumMod val="10000"/>
                                </a:schemeClr>
                              </a:solidFill>
                              <a:latin typeface="Cambria Math" panose="02040503050406030204" pitchFamily="18" charset="0"/>
                            </a:rPr>
                          </m:ctrlPr>
                        </m:fPr>
                        <m:num>
                          <m:r>
                            <a:rPr lang="es-ES" b="0" i="1" smtClean="0">
                              <a:solidFill>
                                <a:schemeClr val="bg2">
                                  <a:lumMod val="10000"/>
                                </a:schemeClr>
                              </a:solidFill>
                              <a:latin typeface="Cambria Math" panose="02040503050406030204" pitchFamily="18" charset="0"/>
                            </a:rPr>
                            <m:t>𝑟</m:t>
                          </m:r>
                          <m:r>
                            <a:rPr lang="es-ES"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s-ES" i="1">
                                  <a:solidFill>
                                    <a:schemeClr val="bg2">
                                      <a:lumMod val="10000"/>
                                    </a:schemeClr>
                                  </a:solidFill>
                                  <a:latin typeface="Cambria Math" panose="02040503050406030204" pitchFamily="18" charset="0"/>
                                </a:rPr>
                              </m:ctrlPr>
                            </m:sSubPr>
                            <m:e>
                              <m:r>
                                <a:rPr lang="es-ES" i="1" smtClean="0">
                                  <a:solidFill>
                                    <a:schemeClr val="bg2">
                                      <a:lumMod val="10000"/>
                                    </a:schemeClr>
                                  </a:solidFill>
                                  <a:latin typeface="Cambria Math" panose="02040503050406030204" pitchFamily="18" charset="0"/>
                                </a:rPr>
                                <m:t>(</m:t>
                              </m:r>
                              <m:sSup>
                                <m:sSupPr>
                                  <m:ctrlPr>
                                    <a:rPr lang="es-ES" i="1" smtClean="0">
                                      <a:solidFill>
                                        <a:schemeClr val="accent1">
                                          <a:lumMod val="60000"/>
                                          <a:lumOff val="40000"/>
                                        </a:schemeClr>
                                      </a:solidFill>
                                      <a:latin typeface="Cambria Math" panose="02040503050406030204" pitchFamily="18" charset="0"/>
                                    </a:rPr>
                                  </m:ctrlPr>
                                </m:sSupPr>
                                <m:e>
                                  <m:r>
                                    <a:rPr lang="es-ES" i="1">
                                      <a:solidFill>
                                        <a:schemeClr val="accent1">
                                          <a:lumMod val="60000"/>
                                          <a:lumOff val="40000"/>
                                        </a:schemeClr>
                                      </a:solidFill>
                                      <a:latin typeface="Cambria Math" panose="02040503050406030204" pitchFamily="18" charset="0"/>
                                    </a:rPr>
                                    <m:t>𝑁</m:t>
                                  </m:r>
                                </m:e>
                                <m:sup>
                                  <m:r>
                                    <a:rPr lang="es-ES" i="1">
                                      <a:solidFill>
                                        <a:schemeClr val="accent1">
                                          <a:lumMod val="60000"/>
                                          <a:lumOff val="40000"/>
                                        </a:schemeClr>
                                      </a:solidFill>
                                      <a:latin typeface="Cambria Math" panose="02040503050406030204" pitchFamily="18" charset="0"/>
                                    </a:rPr>
                                    <m:t>𝑔</m:t>
                                  </m:r>
                                </m:sup>
                              </m:sSup>
                            </m:e>
                            <m:sub>
                              <m:r>
                                <a:rPr lang="es-ES" i="1" smtClean="0">
                                  <a:solidFill>
                                    <a:schemeClr val="accent1">
                                      <a:lumMod val="60000"/>
                                      <a:lumOff val="40000"/>
                                    </a:schemeClr>
                                  </a:solidFill>
                                  <a:latin typeface="Cambria Math" panose="02040503050406030204" pitchFamily="18" charset="0"/>
                                </a:rPr>
                                <m:t>𝐶</m:t>
                              </m:r>
                            </m:sub>
                          </m:sSub>
                          <m:r>
                            <a:rPr lang="es-ES" i="1">
                              <a:solidFill>
                                <a:schemeClr val="bg2">
                                  <a:lumMod val="10000"/>
                                </a:schemeClr>
                              </a:solidFill>
                              <a:latin typeface="Cambria Math" panose="02040503050406030204" pitchFamily="18" charset="0"/>
                            </a:rPr>
                            <m:t>+</m:t>
                          </m:r>
                          <m:r>
                            <m:rPr>
                              <m:nor/>
                            </m:rPr>
                            <a:rPr lang="es-ES" dirty="0">
                              <a:solidFill>
                                <a:schemeClr val="bg2">
                                  <a:lumMod val="10000"/>
                                </a:schemeClr>
                              </a:solidFill>
                            </a:rPr>
                            <m:t> </m:t>
                          </m:r>
                          <m:sSub>
                            <m:sSubPr>
                              <m:ctrlPr>
                                <a:rPr lang="es-ES" i="1" smtClean="0">
                                  <a:solidFill>
                                    <a:schemeClr val="accent6"/>
                                  </a:solidFill>
                                  <a:latin typeface="Cambria Math" panose="02040503050406030204" pitchFamily="18" charset="0"/>
                                </a:rPr>
                              </m:ctrlPr>
                            </m:sSubPr>
                            <m:e>
                              <m:sSup>
                                <m:sSupPr>
                                  <m:ctrlPr>
                                    <a:rPr lang="es-ES" i="1">
                                      <a:solidFill>
                                        <a:schemeClr val="accent6"/>
                                      </a:solidFill>
                                      <a:latin typeface="Cambria Math" panose="02040503050406030204" pitchFamily="18" charset="0"/>
                                    </a:rPr>
                                  </m:ctrlPr>
                                </m:sSupPr>
                                <m:e>
                                  <m:r>
                                    <a:rPr lang="es-ES" i="1">
                                      <a:solidFill>
                                        <a:schemeClr val="accent6"/>
                                      </a:solidFill>
                                      <a:latin typeface="Cambria Math" panose="02040503050406030204" pitchFamily="18" charset="0"/>
                                    </a:rPr>
                                    <m:t>𝑁</m:t>
                                  </m:r>
                                </m:e>
                                <m:sup>
                                  <m:r>
                                    <a:rPr lang="es-ES" i="1">
                                      <a:solidFill>
                                        <a:schemeClr val="accent6"/>
                                      </a:solidFill>
                                      <a:latin typeface="Cambria Math" panose="02040503050406030204" pitchFamily="18" charset="0"/>
                                    </a:rPr>
                                    <m:t>𝑔</m:t>
                                  </m:r>
                                </m:sup>
                              </m:sSup>
                            </m:e>
                            <m:sub>
                              <m:r>
                                <a:rPr lang="es-ES" i="1">
                                  <a:solidFill>
                                    <a:schemeClr val="accent6"/>
                                  </a:solidFill>
                                  <a:latin typeface="Cambria Math" panose="02040503050406030204" pitchFamily="18" charset="0"/>
                                </a:rPr>
                                <m:t>𝑃</m:t>
                              </m:r>
                            </m:sub>
                          </m:sSub>
                          <m:r>
                            <a:rPr lang="es-ES" b="0" i="1" smtClean="0">
                              <a:solidFill>
                                <a:schemeClr val="bg2">
                                  <a:lumMod val="10000"/>
                                </a:schemeClr>
                              </a:solidFill>
                              <a:latin typeface="Cambria Math" panose="02040503050406030204" pitchFamily="18" charset="0"/>
                            </a:rPr>
                            <m:t>)</m:t>
                          </m:r>
                        </m:num>
                        <m:den>
                          <m:r>
                            <a:rPr lang="es-ES" b="0" i="1" smtClean="0">
                              <a:solidFill>
                                <a:schemeClr val="bg2">
                                  <a:lumMod val="10000"/>
                                </a:schemeClr>
                              </a:solidFill>
                              <a:latin typeface="Cambria Math" panose="02040503050406030204" pitchFamily="18" charset="0"/>
                            </a:rPr>
                            <m:t>𝐺</m:t>
                          </m:r>
                        </m:den>
                      </m:f>
                    </m:oMath>
                  </m:oMathPara>
                </a14:m>
                <a:endParaRPr lang="es-ES" dirty="0">
                  <a:solidFill>
                    <a:schemeClr val="accent1"/>
                  </a:solidFill>
                </a:endParaRPr>
              </a:p>
            </p:txBody>
          </p:sp>
        </mc:Choice>
        <mc:Fallback xmlns="">
          <p:sp>
            <p:nvSpPr>
              <p:cNvPr id="15" name="CuadroTexto 14">
                <a:extLst>
                  <a:ext uri="{FF2B5EF4-FFF2-40B4-BE49-F238E27FC236}">
                    <a16:creationId xmlns:a16="http://schemas.microsoft.com/office/drawing/2014/main" id="{134D7424-EAFC-271C-D02E-66ACBB1B1A7F}"/>
                  </a:ext>
                </a:extLst>
              </p:cNvPr>
              <p:cNvSpPr txBox="1">
                <a:spLocks noRot="1" noChangeAspect="1" noMove="1" noResize="1" noEditPoints="1" noAdjustHandles="1" noChangeArrowheads="1" noChangeShapeType="1" noTextEdit="1"/>
              </p:cNvSpPr>
              <p:nvPr/>
            </p:nvSpPr>
            <p:spPr>
              <a:xfrm>
                <a:off x="4170019" y="4112288"/>
                <a:ext cx="1321407" cy="642484"/>
              </a:xfrm>
              <a:prstGeom prst="rect">
                <a:avLst/>
              </a:prstGeom>
              <a:blipFill>
                <a:blip r:embed="rId7"/>
                <a:stretch>
                  <a:fillRect r="-4654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54B87944-D307-77B5-4BAA-B4DE43E7AB12}"/>
                  </a:ext>
                </a:extLst>
              </p:cNvPr>
              <p:cNvSpPr txBox="1"/>
              <p:nvPr/>
            </p:nvSpPr>
            <p:spPr>
              <a:xfrm>
                <a:off x="2779276" y="6132402"/>
                <a:ext cx="3170804" cy="369332"/>
              </a:xfrm>
              <a:prstGeom prst="rect">
                <a:avLst/>
              </a:prstGeom>
              <a:noFill/>
            </p:spPr>
            <p:txBody>
              <a:bodyPr wrap="none" lIns="0" tIns="0" rIns="0" bIns="0" rtlCol="0">
                <a:spAutoFit/>
              </a:bodyPr>
              <a:lstStyle/>
              <a:p>
                <a14:m>
                  <m:oMath xmlns:m="http://schemas.openxmlformats.org/officeDocument/2006/math">
                    <m:r>
                      <a:rPr lang="es-ES" sz="2400" b="0" i="1" smtClean="0">
                        <a:solidFill>
                          <a:schemeClr val="bg2">
                            <a:lumMod val="10000"/>
                          </a:schemeClr>
                        </a:solidFill>
                        <a:latin typeface="Cambria Math" panose="02040503050406030204" pitchFamily="18" charset="0"/>
                      </a:rPr>
                      <m:t>𝐺</m:t>
                    </m:r>
                    <m:r>
                      <a:rPr lang="es-ES" sz="2400" b="0" i="1" smtClean="0">
                        <a:solidFill>
                          <a:schemeClr val="bg2">
                            <a:lumMod val="10000"/>
                          </a:schemeClr>
                        </a:solidFill>
                        <a:latin typeface="Cambria Math" panose="02040503050406030204" pitchFamily="18" charset="0"/>
                      </a:rPr>
                      <m:t>=</m:t>
                    </m:r>
                    <m:sSub>
                      <m:sSubPr>
                        <m:ctrlPr>
                          <a:rPr lang="es-ES" sz="2400" b="0" i="1" smtClean="0">
                            <a:solidFill>
                              <a:schemeClr val="bg2">
                                <a:lumMod val="10000"/>
                              </a:schemeClr>
                            </a:solidFill>
                            <a:latin typeface="Cambria Math" panose="02040503050406030204" pitchFamily="18" charset="0"/>
                          </a:rPr>
                        </m:ctrlPr>
                      </m:sSubPr>
                      <m:e>
                        <m:sSup>
                          <m:sSupPr>
                            <m:ctrlPr>
                              <a:rPr lang="es-ES" sz="2400" i="1">
                                <a:solidFill>
                                  <a:schemeClr val="bg2">
                                    <a:lumMod val="10000"/>
                                  </a:schemeClr>
                                </a:solidFill>
                                <a:latin typeface="Cambria Math" panose="02040503050406030204" pitchFamily="18" charset="0"/>
                              </a:rPr>
                            </m:ctrlPr>
                          </m:sSupPr>
                          <m:e>
                            <m:r>
                              <a:rPr lang="es-ES" sz="2400" i="1">
                                <a:solidFill>
                                  <a:schemeClr val="bg2">
                                    <a:lumMod val="10000"/>
                                  </a:schemeClr>
                                </a:solidFill>
                                <a:latin typeface="Cambria Math" panose="02040503050406030204" pitchFamily="18" charset="0"/>
                              </a:rPr>
                              <m:t>𝑁</m:t>
                            </m:r>
                          </m:e>
                          <m:sup>
                            <m:r>
                              <a:rPr lang="es-ES" sz="2400" i="1">
                                <a:solidFill>
                                  <a:schemeClr val="bg2">
                                    <a:lumMod val="10000"/>
                                  </a:schemeClr>
                                </a:solidFill>
                                <a:latin typeface="Cambria Math" panose="02040503050406030204" pitchFamily="18" charset="0"/>
                              </a:rPr>
                              <m:t>𝑔</m:t>
                            </m:r>
                          </m:sup>
                        </m:sSup>
                      </m:e>
                      <m:sub>
                        <m:r>
                          <a:rPr lang="es-ES" sz="2400" b="0" i="1" smtClean="0">
                            <a:solidFill>
                              <a:schemeClr val="bg2">
                                <a:lumMod val="10000"/>
                              </a:schemeClr>
                            </a:solidFill>
                            <a:latin typeface="Cambria Math" panose="02040503050406030204" pitchFamily="18" charset="0"/>
                          </a:rPr>
                          <m:t>𝐶</m:t>
                        </m:r>
                      </m:sub>
                    </m:sSub>
                    <m:r>
                      <a:rPr lang="es-ES" sz="2400" b="0" i="1" smtClean="0">
                        <a:solidFill>
                          <a:schemeClr val="bg2">
                            <a:lumMod val="10000"/>
                          </a:schemeClr>
                        </a:solidFill>
                        <a:latin typeface="Cambria Math" panose="02040503050406030204" pitchFamily="18" charset="0"/>
                      </a:rPr>
                      <m:t>+</m:t>
                    </m:r>
                    <m:sSub>
                      <m:sSubPr>
                        <m:ctrlPr>
                          <a:rPr lang="es-ES" sz="2400" i="1">
                            <a:solidFill>
                              <a:schemeClr val="bg2">
                                <a:lumMod val="10000"/>
                              </a:schemeClr>
                            </a:solidFill>
                            <a:latin typeface="Cambria Math" panose="02040503050406030204" pitchFamily="18" charset="0"/>
                          </a:rPr>
                        </m:ctrlPr>
                      </m:sSubPr>
                      <m:e>
                        <m:sSup>
                          <m:sSupPr>
                            <m:ctrlPr>
                              <a:rPr lang="es-ES" sz="2400" i="1">
                                <a:solidFill>
                                  <a:schemeClr val="bg2">
                                    <a:lumMod val="10000"/>
                                  </a:schemeClr>
                                </a:solidFill>
                                <a:latin typeface="Cambria Math" panose="02040503050406030204" pitchFamily="18" charset="0"/>
                              </a:rPr>
                            </m:ctrlPr>
                          </m:sSupPr>
                          <m:e>
                            <m:r>
                              <a:rPr lang="es-ES" sz="2400" i="1">
                                <a:solidFill>
                                  <a:schemeClr val="bg2">
                                    <a:lumMod val="10000"/>
                                  </a:schemeClr>
                                </a:solidFill>
                                <a:latin typeface="Cambria Math" panose="02040503050406030204" pitchFamily="18" charset="0"/>
                              </a:rPr>
                              <m:t>𝑁</m:t>
                            </m:r>
                          </m:e>
                          <m:sup>
                            <m:r>
                              <a:rPr lang="es-ES" sz="2400" i="1">
                                <a:solidFill>
                                  <a:schemeClr val="bg2">
                                    <a:lumMod val="10000"/>
                                  </a:schemeClr>
                                </a:solidFill>
                                <a:latin typeface="Cambria Math" panose="02040503050406030204" pitchFamily="18" charset="0"/>
                              </a:rPr>
                              <m:t>𝑔</m:t>
                            </m:r>
                          </m:sup>
                        </m:sSup>
                      </m:e>
                      <m:sub>
                        <m:r>
                          <a:rPr lang="es-ES" sz="2400" b="0" i="1" smtClean="0">
                            <a:solidFill>
                              <a:schemeClr val="bg2">
                                <a:lumMod val="10000"/>
                              </a:schemeClr>
                            </a:solidFill>
                            <a:latin typeface="Cambria Math" panose="02040503050406030204" pitchFamily="18" charset="0"/>
                          </a:rPr>
                          <m:t>𝐷</m:t>
                        </m:r>
                      </m:sub>
                    </m:sSub>
                  </m:oMath>
                </a14:m>
                <a:r>
                  <a:rPr lang="es-ES" sz="2400" dirty="0">
                    <a:solidFill>
                      <a:schemeClr val="bg2">
                        <a:lumMod val="10000"/>
                      </a:schemeClr>
                    </a:solidFill>
                    <a:latin typeface="Amasis MT Pro" panose="02040504050005020304" pitchFamily="18" charset="0"/>
                  </a:rPr>
                  <a:t> + </a:t>
                </a:r>
                <a14:m>
                  <m:oMath xmlns:m="http://schemas.openxmlformats.org/officeDocument/2006/math">
                    <m:sSub>
                      <m:sSubPr>
                        <m:ctrlPr>
                          <a:rPr lang="es-ES" sz="2400" i="1">
                            <a:solidFill>
                              <a:schemeClr val="bg2">
                                <a:lumMod val="10000"/>
                              </a:schemeClr>
                            </a:solidFill>
                            <a:latin typeface="Cambria Math" panose="02040503050406030204" pitchFamily="18" charset="0"/>
                          </a:rPr>
                        </m:ctrlPr>
                      </m:sSubPr>
                      <m:e>
                        <m:sSup>
                          <m:sSupPr>
                            <m:ctrlPr>
                              <a:rPr lang="es-ES" sz="2400" i="1">
                                <a:solidFill>
                                  <a:schemeClr val="bg2">
                                    <a:lumMod val="10000"/>
                                  </a:schemeClr>
                                </a:solidFill>
                                <a:latin typeface="Cambria Math" panose="02040503050406030204" pitchFamily="18" charset="0"/>
                              </a:rPr>
                            </m:ctrlPr>
                          </m:sSupPr>
                          <m:e>
                            <m:r>
                              <a:rPr lang="es-ES" sz="2400" i="1">
                                <a:solidFill>
                                  <a:schemeClr val="bg2">
                                    <a:lumMod val="10000"/>
                                  </a:schemeClr>
                                </a:solidFill>
                                <a:latin typeface="Cambria Math" panose="02040503050406030204" pitchFamily="18" charset="0"/>
                              </a:rPr>
                              <m:t>𝑁</m:t>
                            </m:r>
                          </m:e>
                          <m:sup>
                            <m:r>
                              <a:rPr lang="es-ES" sz="2400" i="1">
                                <a:solidFill>
                                  <a:schemeClr val="bg2">
                                    <a:lumMod val="10000"/>
                                  </a:schemeClr>
                                </a:solidFill>
                                <a:latin typeface="Cambria Math" panose="02040503050406030204" pitchFamily="18" charset="0"/>
                              </a:rPr>
                              <m:t>𝑔</m:t>
                            </m:r>
                          </m:sup>
                        </m:sSup>
                      </m:e>
                      <m:sub>
                        <m:r>
                          <a:rPr lang="es-ES" sz="2400" b="0" i="1" smtClean="0">
                            <a:solidFill>
                              <a:schemeClr val="bg2">
                                <a:lumMod val="10000"/>
                              </a:schemeClr>
                            </a:solidFill>
                            <a:latin typeface="Cambria Math" panose="02040503050406030204" pitchFamily="18" charset="0"/>
                          </a:rPr>
                          <m:t>𝑃</m:t>
                        </m:r>
                      </m:sub>
                    </m:sSub>
                  </m:oMath>
                </a14:m>
                <a:r>
                  <a:rPr lang="es-ES" sz="2400" dirty="0">
                    <a:solidFill>
                      <a:schemeClr val="bg2">
                        <a:lumMod val="10000"/>
                      </a:schemeClr>
                    </a:solidFill>
                    <a:latin typeface="Amasis MT Pro" panose="02040504050005020304" pitchFamily="18" charset="0"/>
                  </a:rPr>
                  <a:t> </a:t>
                </a:r>
              </a:p>
            </p:txBody>
          </p:sp>
        </mc:Choice>
        <mc:Fallback xmlns="">
          <p:sp>
            <p:nvSpPr>
              <p:cNvPr id="18" name="CuadroTexto 17">
                <a:extLst>
                  <a:ext uri="{FF2B5EF4-FFF2-40B4-BE49-F238E27FC236}">
                    <a16:creationId xmlns:a16="http://schemas.microsoft.com/office/drawing/2014/main" id="{54B87944-D307-77B5-4BAA-B4DE43E7AB12}"/>
                  </a:ext>
                </a:extLst>
              </p:cNvPr>
              <p:cNvSpPr txBox="1">
                <a:spLocks noRot="1" noChangeAspect="1" noMove="1" noResize="1" noEditPoints="1" noAdjustHandles="1" noChangeArrowheads="1" noChangeShapeType="1" noTextEdit="1"/>
              </p:cNvSpPr>
              <p:nvPr/>
            </p:nvSpPr>
            <p:spPr>
              <a:xfrm>
                <a:off x="2779276" y="6132402"/>
                <a:ext cx="3170804" cy="369332"/>
              </a:xfrm>
              <a:prstGeom prst="rect">
                <a:avLst/>
              </a:prstGeom>
              <a:blipFill>
                <a:blip r:embed="rId8"/>
                <a:stretch>
                  <a:fillRect l="-3462" t="-26230" b="-4754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7A862A6-F4DC-B287-52EC-3EBED75526D1}"/>
                  </a:ext>
                </a:extLst>
              </p:cNvPr>
              <p:cNvSpPr txBox="1"/>
              <p:nvPr/>
            </p:nvSpPr>
            <p:spPr>
              <a:xfrm>
                <a:off x="8141384" y="1824200"/>
                <a:ext cx="2005584" cy="919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i="1">
                          <a:solidFill>
                            <a:schemeClr val="bg2">
                              <a:lumMod val="10000"/>
                            </a:schemeClr>
                          </a:solidFill>
                          <a:latin typeface="Cambria Math" panose="02040503050406030204" pitchFamily="18" charset="0"/>
                        </a:rPr>
                        <m:t>+</m:t>
                      </m:r>
                      <m:f>
                        <m:fPr>
                          <m:ctrlPr>
                            <a:rPr lang="es-ES" i="1">
                              <a:solidFill>
                                <a:schemeClr val="bg2">
                                  <a:lumMod val="10000"/>
                                </a:schemeClr>
                              </a:solidFill>
                              <a:latin typeface="Cambria Math" panose="02040503050406030204" pitchFamily="18" charset="0"/>
                            </a:rPr>
                          </m:ctrlPr>
                        </m:fPr>
                        <m:num>
                          <m:r>
                            <a:rPr lang="es-ES" i="1">
                              <a:solidFill>
                                <a:schemeClr val="bg2">
                                  <a:lumMod val="10000"/>
                                </a:schemeClr>
                              </a:solidFill>
                              <a:latin typeface="Cambria Math" panose="02040503050406030204" pitchFamily="18" charset="0"/>
                            </a:rPr>
                            <m:t>𝑟</m:t>
                          </m:r>
                          <m:r>
                            <a:rPr lang="es-ES" i="1">
                              <a:solidFill>
                                <a:schemeClr val="bg2">
                                  <a:lumMod val="10000"/>
                                </a:schemeClr>
                              </a:solidFill>
                              <a:latin typeface="Cambria Math" panose="02040503050406030204" pitchFamily="18" charset="0"/>
                              <a:ea typeface="Cambria Math" panose="02040503050406030204" pitchFamily="18" charset="0"/>
                            </a:rPr>
                            <m:t>×</m:t>
                          </m:r>
                          <m:sSub>
                            <m:sSubPr>
                              <m:ctrlPr>
                                <a:rPr lang="es-ES" i="1">
                                  <a:solidFill>
                                    <a:schemeClr val="bg2">
                                      <a:lumMod val="10000"/>
                                    </a:schemeClr>
                                  </a:solidFill>
                                  <a:latin typeface="Cambria Math" panose="02040503050406030204" pitchFamily="18" charset="0"/>
                                </a:rPr>
                              </m:ctrlPr>
                            </m:sSubPr>
                            <m:e>
                              <m:r>
                                <a:rPr lang="es-ES" i="1">
                                  <a:solidFill>
                                    <a:schemeClr val="bg2">
                                      <a:lumMod val="10000"/>
                                    </a:schemeClr>
                                  </a:solidFill>
                                  <a:latin typeface="Cambria Math" panose="02040503050406030204" pitchFamily="18" charset="0"/>
                                </a:rPr>
                                <m:t>(</m:t>
                              </m:r>
                              <m:sSup>
                                <m:sSupPr>
                                  <m:ctrlPr>
                                    <a:rPr lang="es-ES" i="1">
                                      <a:solidFill>
                                        <a:schemeClr val="accent1">
                                          <a:lumMod val="60000"/>
                                          <a:lumOff val="40000"/>
                                        </a:schemeClr>
                                      </a:solidFill>
                                      <a:latin typeface="Cambria Math" panose="02040503050406030204" pitchFamily="18" charset="0"/>
                                    </a:rPr>
                                  </m:ctrlPr>
                                </m:sSupPr>
                                <m:e>
                                  <m:r>
                                    <a:rPr lang="es-ES" i="1">
                                      <a:solidFill>
                                        <a:schemeClr val="accent1">
                                          <a:lumMod val="60000"/>
                                          <a:lumOff val="40000"/>
                                        </a:schemeClr>
                                      </a:solidFill>
                                      <a:latin typeface="Cambria Math" panose="02040503050406030204" pitchFamily="18" charset="0"/>
                                    </a:rPr>
                                    <m:t>𝑁</m:t>
                                  </m:r>
                                </m:e>
                                <m:sup>
                                  <m:r>
                                    <a:rPr lang="es-ES" i="1">
                                      <a:solidFill>
                                        <a:schemeClr val="accent1">
                                          <a:lumMod val="60000"/>
                                          <a:lumOff val="40000"/>
                                        </a:schemeClr>
                                      </a:solidFill>
                                      <a:latin typeface="Cambria Math" panose="02040503050406030204" pitchFamily="18" charset="0"/>
                                    </a:rPr>
                                    <m:t>𝑔</m:t>
                                  </m:r>
                                </m:sup>
                              </m:sSup>
                            </m:e>
                            <m:sub>
                              <m:r>
                                <a:rPr lang="es-ES" i="1">
                                  <a:solidFill>
                                    <a:schemeClr val="accent1">
                                      <a:lumMod val="60000"/>
                                      <a:lumOff val="40000"/>
                                    </a:schemeClr>
                                  </a:solidFill>
                                  <a:latin typeface="Cambria Math" panose="02040503050406030204" pitchFamily="18" charset="0"/>
                                </a:rPr>
                                <m:t>𝐶</m:t>
                              </m:r>
                            </m:sub>
                          </m:sSub>
                          <m:r>
                            <a:rPr lang="es-ES" i="1">
                              <a:solidFill>
                                <a:schemeClr val="bg2">
                                  <a:lumMod val="10000"/>
                                </a:schemeClr>
                              </a:solidFill>
                              <a:latin typeface="Cambria Math" panose="02040503050406030204" pitchFamily="18" charset="0"/>
                            </a:rPr>
                            <m:t>+</m:t>
                          </m:r>
                          <m:r>
                            <m:rPr>
                              <m:nor/>
                            </m:rPr>
                            <a:rPr lang="es-ES" dirty="0">
                              <a:solidFill>
                                <a:schemeClr val="bg2">
                                  <a:lumMod val="10000"/>
                                </a:schemeClr>
                              </a:solidFill>
                              <a:latin typeface="Amasis MT Pro" panose="02040504050005020304" pitchFamily="18" charset="0"/>
                            </a:rPr>
                            <m:t> </m:t>
                          </m:r>
                          <m:sSub>
                            <m:sSubPr>
                              <m:ctrlPr>
                                <a:rPr lang="es-ES" i="1">
                                  <a:solidFill>
                                    <a:schemeClr val="accent6"/>
                                  </a:solidFill>
                                  <a:latin typeface="Cambria Math" panose="02040503050406030204" pitchFamily="18" charset="0"/>
                                </a:rPr>
                              </m:ctrlPr>
                            </m:sSubPr>
                            <m:e>
                              <m:sSup>
                                <m:sSupPr>
                                  <m:ctrlPr>
                                    <a:rPr lang="es-ES" i="1">
                                      <a:solidFill>
                                        <a:schemeClr val="accent6"/>
                                      </a:solidFill>
                                      <a:latin typeface="Cambria Math" panose="02040503050406030204" pitchFamily="18" charset="0"/>
                                    </a:rPr>
                                  </m:ctrlPr>
                                </m:sSupPr>
                                <m:e>
                                  <m:r>
                                    <a:rPr lang="es-ES" i="1">
                                      <a:solidFill>
                                        <a:schemeClr val="accent6"/>
                                      </a:solidFill>
                                      <a:latin typeface="Cambria Math" panose="02040503050406030204" pitchFamily="18" charset="0"/>
                                    </a:rPr>
                                    <m:t>𝑁</m:t>
                                  </m:r>
                                </m:e>
                                <m:sup>
                                  <m:r>
                                    <a:rPr lang="es-ES" i="1">
                                      <a:solidFill>
                                        <a:schemeClr val="accent6"/>
                                      </a:solidFill>
                                      <a:latin typeface="Cambria Math" panose="02040503050406030204" pitchFamily="18" charset="0"/>
                                    </a:rPr>
                                    <m:t>𝑔</m:t>
                                  </m:r>
                                </m:sup>
                              </m:sSup>
                            </m:e>
                            <m:sub>
                              <m:r>
                                <a:rPr lang="es-ES" i="1">
                                  <a:solidFill>
                                    <a:schemeClr val="accent6"/>
                                  </a:solidFill>
                                  <a:latin typeface="Cambria Math" panose="02040503050406030204" pitchFamily="18" charset="0"/>
                                </a:rPr>
                                <m:t>𝑃</m:t>
                              </m:r>
                            </m:sub>
                          </m:sSub>
                          <m:r>
                            <a:rPr lang="es-ES" i="1">
                              <a:solidFill>
                                <a:schemeClr val="bg2">
                                  <a:lumMod val="10000"/>
                                </a:schemeClr>
                              </a:solidFill>
                              <a:latin typeface="Cambria Math" panose="02040503050406030204" pitchFamily="18" charset="0"/>
                            </a:rPr>
                            <m:t>)</m:t>
                          </m:r>
                        </m:num>
                        <m:den>
                          <m:r>
                            <a:rPr lang="es-ES" i="1">
                              <a:solidFill>
                                <a:schemeClr val="bg2">
                                  <a:lumMod val="10000"/>
                                </a:schemeClr>
                              </a:solidFill>
                              <a:latin typeface="Cambria Math" panose="02040503050406030204" pitchFamily="18" charset="0"/>
                            </a:rPr>
                            <m:t>𝐺</m:t>
                          </m:r>
                        </m:den>
                      </m:f>
                    </m:oMath>
                  </m:oMathPara>
                </a14:m>
                <a:endParaRPr lang="es-ES" dirty="0">
                  <a:solidFill>
                    <a:schemeClr val="accent1"/>
                  </a:solidFill>
                  <a:latin typeface="Amasis MT Pro" panose="02040504050005020304" pitchFamily="18" charset="0"/>
                </a:endParaRPr>
              </a:p>
              <a:p>
                <a:endParaRPr lang="es-ES" dirty="0">
                  <a:solidFill>
                    <a:schemeClr val="accent1"/>
                  </a:solidFill>
                </a:endParaRPr>
              </a:p>
            </p:txBody>
          </p:sp>
        </mc:Choice>
        <mc:Fallback xmlns="">
          <p:sp>
            <p:nvSpPr>
              <p:cNvPr id="44" name="CuadroTexto 43">
                <a:extLst>
                  <a:ext uri="{FF2B5EF4-FFF2-40B4-BE49-F238E27FC236}">
                    <a16:creationId xmlns:a16="http://schemas.microsoft.com/office/drawing/2014/main" id="{17A862A6-F4DC-B287-52EC-3EBED75526D1}"/>
                  </a:ext>
                </a:extLst>
              </p:cNvPr>
              <p:cNvSpPr txBox="1">
                <a:spLocks noRot="1" noChangeAspect="1" noMove="1" noResize="1" noEditPoints="1" noAdjustHandles="1" noChangeArrowheads="1" noChangeShapeType="1" noTextEdit="1"/>
              </p:cNvSpPr>
              <p:nvPr/>
            </p:nvSpPr>
            <p:spPr>
              <a:xfrm>
                <a:off x="8141384" y="1824200"/>
                <a:ext cx="2005584" cy="919482"/>
              </a:xfrm>
              <a:prstGeom prst="rect">
                <a:avLst/>
              </a:prstGeom>
              <a:blipFill>
                <a:blip r:embed="rId9"/>
                <a:stretch>
                  <a:fillRect/>
                </a:stretch>
              </a:blipFill>
            </p:spPr>
            <p:txBody>
              <a:bodyPr/>
              <a:lstStyle/>
              <a:p>
                <a:r>
                  <a:rPr lang="es-ES">
                    <a:noFill/>
                  </a:rPr>
                  <a:t> </a:t>
                </a:r>
              </a:p>
            </p:txBody>
          </p:sp>
        </mc:Fallback>
      </mc:AlternateContent>
      <p:sp>
        <p:nvSpPr>
          <p:cNvPr id="45" name="Flecha: curvada hacia abajo 44">
            <a:extLst>
              <a:ext uri="{FF2B5EF4-FFF2-40B4-BE49-F238E27FC236}">
                <a16:creationId xmlns:a16="http://schemas.microsoft.com/office/drawing/2014/main" id="{DBB89A42-D2A6-F5B7-70AF-E4689C528B1E}"/>
              </a:ext>
            </a:extLst>
          </p:cNvPr>
          <p:cNvSpPr/>
          <p:nvPr/>
        </p:nvSpPr>
        <p:spPr>
          <a:xfrm rot="13027147" flipH="1" flipV="1">
            <a:off x="7747709" y="2380449"/>
            <a:ext cx="736796" cy="317072"/>
          </a:xfrm>
          <a:prstGeom prst="curvedDownArrow">
            <a:avLst>
              <a:gd name="adj1" fmla="val 25000"/>
              <a:gd name="adj2" fmla="val 50000"/>
              <a:gd name="adj3" fmla="val 317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D5C70F85-8848-F697-382F-0B5A15FC2E3B}"/>
                  </a:ext>
                </a:extLst>
              </p:cNvPr>
              <p:cNvSpPr txBox="1"/>
              <p:nvPr/>
            </p:nvSpPr>
            <p:spPr>
              <a:xfrm>
                <a:off x="4359178" y="2938141"/>
                <a:ext cx="5271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chemeClr val="accent1">
                                  <a:lumMod val="60000"/>
                                  <a:lumOff val="40000"/>
                                </a:schemeClr>
                              </a:solidFill>
                              <a:latin typeface="Cambria Math" panose="02040503050406030204" pitchFamily="18" charset="0"/>
                            </a:rPr>
                          </m:ctrlPr>
                        </m:sSubPr>
                        <m:e>
                          <m:sSup>
                            <m:sSupPr>
                              <m:ctrlPr>
                                <a:rPr lang="es-ES" i="1">
                                  <a:solidFill>
                                    <a:schemeClr val="accent1">
                                      <a:lumMod val="60000"/>
                                      <a:lumOff val="40000"/>
                                    </a:schemeClr>
                                  </a:solidFill>
                                  <a:latin typeface="Cambria Math" panose="02040503050406030204" pitchFamily="18" charset="0"/>
                                </a:rPr>
                              </m:ctrlPr>
                            </m:sSupPr>
                            <m:e>
                              <m:r>
                                <a:rPr lang="es-ES" i="1">
                                  <a:solidFill>
                                    <a:schemeClr val="accent1">
                                      <a:lumMod val="60000"/>
                                      <a:lumOff val="40000"/>
                                    </a:schemeClr>
                                  </a:solidFill>
                                  <a:latin typeface="Cambria Math" panose="02040503050406030204" pitchFamily="18" charset="0"/>
                                </a:rPr>
                                <m:t>𝑁</m:t>
                              </m:r>
                            </m:e>
                            <m:sup>
                              <m:r>
                                <a:rPr lang="es-ES" i="1">
                                  <a:solidFill>
                                    <a:schemeClr val="accent1">
                                      <a:lumMod val="60000"/>
                                      <a:lumOff val="40000"/>
                                    </a:schemeClr>
                                  </a:solidFill>
                                  <a:latin typeface="Cambria Math" panose="02040503050406030204" pitchFamily="18" charset="0"/>
                                </a:rPr>
                                <m:t>𝑔</m:t>
                              </m:r>
                            </m:sup>
                          </m:sSup>
                        </m:e>
                        <m:sub>
                          <m:r>
                            <a:rPr lang="es-ES" b="0" i="1" smtClean="0">
                              <a:solidFill>
                                <a:schemeClr val="accent1">
                                  <a:lumMod val="60000"/>
                                  <a:lumOff val="40000"/>
                                </a:schemeClr>
                              </a:solidFill>
                              <a:latin typeface="Cambria Math" panose="02040503050406030204" pitchFamily="18" charset="0"/>
                            </a:rPr>
                            <m:t>𝐶</m:t>
                          </m:r>
                        </m:sub>
                      </m:sSub>
                    </m:oMath>
                  </m:oMathPara>
                </a14:m>
                <a:endParaRPr lang="es-ES" dirty="0">
                  <a:solidFill>
                    <a:schemeClr val="accent1">
                      <a:lumMod val="60000"/>
                      <a:lumOff val="40000"/>
                    </a:schemeClr>
                  </a:solidFill>
                </a:endParaRPr>
              </a:p>
            </p:txBody>
          </p:sp>
        </mc:Choice>
        <mc:Fallback xmlns="">
          <p:sp>
            <p:nvSpPr>
              <p:cNvPr id="46" name="CuadroTexto 45">
                <a:extLst>
                  <a:ext uri="{FF2B5EF4-FFF2-40B4-BE49-F238E27FC236}">
                    <a16:creationId xmlns:a16="http://schemas.microsoft.com/office/drawing/2014/main" id="{D5C70F85-8848-F697-382F-0B5A15FC2E3B}"/>
                  </a:ext>
                </a:extLst>
              </p:cNvPr>
              <p:cNvSpPr txBox="1">
                <a:spLocks noRot="1" noChangeAspect="1" noMove="1" noResize="1" noEditPoints="1" noAdjustHandles="1" noChangeArrowheads="1" noChangeShapeType="1" noTextEdit="1"/>
              </p:cNvSpPr>
              <p:nvPr/>
            </p:nvSpPr>
            <p:spPr>
              <a:xfrm>
                <a:off x="4359178" y="2938141"/>
                <a:ext cx="527125" cy="369332"/>
              </a:xfrm>
              <a:prstGeom prst="rect">
                <a:avLst/>
              </a:prstGeom>
              <a:blipFill>
                <a:blip r:embed="rId10"/>
                <a:stretch>
                  <a:fillRect r="-459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E57023F0-94B2-5DFF-270E-E3843B0C3335}"/>
                  </a:ext>
                </a:extLst>
              </p:cNvPr>
              <p:cNvSpPr txBox="1"/>
              <p:nvPr/>
            </p:nvSpPr>
            <p:spPr>
              <a:xfrm>
                <a:off x="8881805" y="3992391"/>
                <a:ext cx="5271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chemeClr val="accent5">
                                  <a:lumMod val="50000"/>
                                </a:schemeClr>
                              </a:solidFill>
                              <a:latin typeface="Cambria Math" panose="02040503050406030204" pitchFamily="18" charset="0"/>
                            </a:rPr>
                          </m:ctrlPr>
                        </m:sSubPr>
                        <m:e>
                          <m:sSup>
                            <m:sSupPr>
                              <m:ctrlPr>
                                <a:rPr lang="es-ES" i="1">
                                  <a:solidFill>
                                    <a:schemeClr val="accent5">
                                      <a:lumMod val="50000"/>
                                    </a:schemeClr>
                                  </a:solidFill>
                                  <a:latin typeface="Cambria Math" panose="02040503050406030204" pitchFamily="18" charset="0"/>
                                </a:rPr>
                              </m:ctrlPr>
                            </m:sSupPr>
                            <m:e>
                              <m:r>
                                <a:rPr lang="es-ES" i="1">
                                  <a:solidFill>
                                    <a:schemeClr val="accent5">
                                      <a:lumMod val="50000"/>
                                    </a:schemeClr>
                                  </a:solidFill>
                                  <a:latin typeface="Cambria Math" panose="02040503050406030204" pitchFamily="18" charset="0"/>
                                </a:rPr>
                                <m:t>𝑁</m:t>
                              </m:r>
                            </m:e>
                            <m:sup>
                              <m:r>
                                <a:rPr lang="es-ES" i="1">
                                  <a:solidFill>
                                    <a:schemeClr val="accent5">
                                      <a:lumMod val="50000"/>
                                    </a:schemeClr>
                                  </a:solidFill>
                                  <a:latin typeface="Cambria Math" panose="02040503050406030204" pitchFamily="18" charset="0"/>
                                </a:rPr>
                                <m:t>𝑔</m:t>
                              </m:r>
                            </m:sup>
                          </m:sSup>
                        </m:e>
                        <m:sub>
                          <m:r>
                            <a:rPr lang="es-ES" b="0" i="1" smtClean="0">
                              <a:solidFill>
                                <a:schemeClr val="accent5">
                                  <a:lumMod val="50000"/>
                                </a:schemeClr>
                              </a:solidFill>
                              <a:latin typeface="Cambria Math" panose="02040503050406030204" pitchFamily="18" charset="0"/>
                            </a:rPr>
                            <m:t>𝐷</m:t>
                          </m:r>
                        </m:sub>
                      </m:sSub>
                    </m:oMath>
                  </m:oMathPara>
                </a14:m>
                <a:endParaRPr lang="es-ES" dirty="0"/>
              </a:p>
            </p:txBody>
          </p:sp>
        </mc:Choice>
        <mc:Fallback xmlns="">
          <p:sp>
            <p:nvSpPr>
              <p:cNvPr id="47" name="CuadroTexto 46">
                <a:extLst>
                  <a:ext uri="{FF2B5EF4-FFF2-40B4-BE49-F238E27FC236}">
                    <a16:creationId xmlns:a16="http://schemas.microsoft.com/office/drawing/2014/main" id="{E57023F0-94B2-5DFF-270E-E3843B0C3335}"/>
                  </a:ext>
                </a:extLst>
              </p:cNvPr>
              <p:cNvSpPr txBox="1">
                <a:spLocks noRot="1" noChangeAspect="1" noMove="1" noResize="1" noEditPoints="1" noAdjustHandles="1" noChangeArrowheads="1" noChangeShapeType="1" noTextEdit="1"/>
              </p:cNvSpPr>
              <p:nvPr/>
            </p:nvSpPr>
            <p:spPr>
              <a:xfrm>
                <a:off x="8881805" y="3992391"/>
                <a:ext cx="527125" cy="369332"/>
              </a:xfrm>
              <a:prstGeom prst="rect">
                <a:avLst/>
              </a:prstGeom>
              <a:blipFill>
                <a:blip r:embed="rId11"/>
                <a:stretch>
                  <a:fillRect r="-814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97DD3504-D5C2-3C16-1027-62F131567DE0}"/>
                  </a:ext>
                </a:extLst>
              </p:cNvPr>
              <p:cNvSpPr txBox="1"/>
              <p:nvPr/>
            </p:nvSpPr>
            <p:spPr>
              <a:xfrm>
                <a:off x="5509515" y="5790828"/>
                <a:ext cx="5271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chemeClr val="accent6"/>
                              </a:solidFill>
                              <a:latin typeface="Cambria Math" panose="02040503050406030204" pitchFamily="18" charset="0"/>
                            </a:rPr>
                          </m:ctrlPr>
                        </m:sSubPr>
                        <m:e>
                          <m:sSup>
                            <m:sSupPr>
                              <m:ctrlPr>
                                <a:rPr lang="es-ES" i="1">
                                  <a:solidFill>
                                    <a:schemeClr val="accent6"/>
                                  </a:solidFill>
                                  <a:latin typeface="Cambria Math" panose="02040503050406030204" pitchFamily="18" charset="0"/>
                                </a:rPr>
                              </m:ctrlPr>
                            </m:sSupPr>
                            <m:e>
                              <m:r>
                                <a:rPr lang="es-ES" i="1">
                                  <a:solidFill>
                                    <a:schemeClr val="accent6"/>
                                  </a:solidFill>
                                  <a:latin typeface="Cambria Math" panose="02040503050406030204" pitchFamily="18" charset="0"/>
                                </a:rPr>
                                <m:t>𝑁</m:t>
                              </m:r>
                            </m:e>
                            <m:sup>
                              <m:r>
                                <a:rPr lang="es-ES" i="1">
                                  <a:solidFill>
                                    <a:schemeClr val="accent6"/>
                                  </a:solidFill>
                                  <a:latin typeface="Cambria Math" panose="02040503050406030204" pitchFamily="18" charset="0"/>
                                </a:rPr>
                                <m:t>𝑔</m:t>
                              </m:r>
                            </m:sup>
                          </m:sSup>
                        </m:e>
                        <m:sub>
                          <m:r>
                            <a:rPr lang="es-ES" b="0" i="1" smtClean="0">
                              <a:solidFill>
                                <a:schemeClr val="accent6"/>
                              </a:solidFill>
                              <a:latin typeface="Cambria Math" panose="02040503050406030204" pitchFamily="18" charset="0"/>
                            </a:rPr>
                            <m:t>𝑃</m:t>
                          </m:r>
                        </m:sub>
                      </m:sSub>
                    </m:oMath>
                  </m:oMathPara>
                </a14:m>
                <a:endParaRPr lang="es-ES" dirty="0"/>
              </a:p>
            </p:txBody>
          </p:sp>
        </mc:Choice>
        <mc:Fallback xmlns="">
          <p:sp>
            <p:nvSpPr>
              <p:cNvPr id="48" name="CuadroTexto 47">
                <a:extLst>
                  <a:ext uri="{FF2B5EF4-FFF2-40B4-BE49-F238E27FC236}">
                    <a16:creationId xmlns:a16="http://schemas.microsoft.com/office/drawing/2014/main" id="{97DD3504-D5C2-3C16-1027-62F131567DE0}"/>
                  </a:ext>
                </a:extLst>
              </p:cNvPr>
              <p:cNvSpPr txBox="1">
                <a:spLocks noRot="1" noChangeAspect="1" noMove="1" noResize="1" noEditPoints="1" noAdjustHandles="1" noChangeArrowheads="1" noChangeShapeType="1" noTextEdit="1"/>
              </p:cNvSpPr>
              <p:nvPr/>
            </p:nvSpPr>
            <p:spPr>
              <a:xfrm>
                <a:off x="5509515" y="5790828"/>
                <a:ext cx="527125" cy="369332"/>
              </a:xfrm>
              <a:prstGeom prst="rect">
                <a:avLst/>
              </a:prstGeom>
              <a:blipFill>
                <a:blip r:embed="rId12"/>
                <a:stretch>
                  <a:fillRect r="-581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53C0CF0B-61D9-6A2D-10BB-D2EE376D076C}"/>
                  </a:ext>
                </a:extLst>
              </p:cNvPr>
              <p:cNvSpPr txBox="1"/>
              <p:nvPr/>
            </p:nvSpPr>
            <p:spPr>
              <a:xfrm>
                <a:off x="8522208" y="5989876"/>
                <a:ext cx="5592412" cy="400110"/>
              </a:xfrm>
              <a:prstGeom prst="rect">
                <a:avLst/>
              </a:prstGeom>
              <a:noFill/>
            </p:spPr>
            <p:txBody>
              <a:bodyPr wrap="square">
                <a:spAutoFit/>
              </a:bodyPr>
              <a:lstStyle/>
              <a:p>
                <a14:m>
                  <m:oMath xmlns:m="http://schemas.openxmlformats.org/officeDocument/2006/math">
                    <m:r>
                      <a:rPr lang="es-ES" b="0" i="1" smtClean="0">
                        <a:solidFill>
                          <a:schemeClr val="bg2">
                            <a:lumMod val="10000"/>
                          </a:schemeClr>
                        </a:solidFill>
                        <a:latin typeface="Cambria Math" panose="02040503050406030204" pitchFamily="18" charset="0"/>
                        <a:cs typeface="Times New Roman" panose="02020603050405020304" pitchFamily="18" charset="0"/>
                      </a:rPr>
                      <m:t>−</m:t>
                    </m:r>
                    <m:sSub>
                      <m:sSubPr>
                        <m:ctrlPr>
                          <a:rPr lang="es-ES" i="1" smtClean="0">
                            <a:solidFill>
                              <a:schemeClr val="accent6"/>
                            </a:solidFill>
                            <a:latin typeface="Cambria Math" panose="02040503050406030204" pitchFamily="18" charset="0"/>
                          </a:rPr>
                        </m:ctrlPr>
                      </m:sSubPr>
                      <m:e>
                        <m:sSup>
                          <m:sSupPr>
                            <m:ctrlPr>
                              <a:rPr lang="es-ES" i="1">
                                <a:solidFill>
                                  <a:schemeClr val="accent6"/>
                                </a:solidFill>
                                <a:latin typeface="Cambria Math" panose="02040503050406030204" pitchFamily="18" charset="0"/>
                              </a:rPr>
                            </m:ctrlPr>
                          </m:sSupPr>
                          <m:e>
                            <m:r>
                              <m:rPr>
                                <m:nor/>
                              </m:rPr>
                              <a:rPr lang="es-ES" b="0" i="0" smtClean="0">
                                <a:solidFill>
                                  <a:schemeClr val="accent6"/>
                                </a:solidFill>
                                <a:latin typeface="Amasis MT Pro" panose="02040504050005020304" pitchFamily="18" charset="0"/>
                              </a:rPr>
                              <m:t> </m:t>
                            </m:r>
                            <m:r>
                              <m:rPr>
                                <m:nor/>
                              </m:rPr>
                              <a:rPr lang="el-GR" dirty="0" smtClean="0">
                                <a:solidFill>
                                  <a:schemeClr val="bg2">
                                    <a:lumMod val="10000"/>
                                  </a:schemeClr>
                                </a:solidFill>
                                <a:latin typeface="Amasis MT Pro" panose="02040504050005020304" pitchFamily="18" charset="0"/>
                                <a:cs typeface="Adobe Devanagari" panose="02040503050201020203" pitchFamily="18" charset="0"/>
                              </a:rPr>
                              <m:t>β</m:t>
                            </m:r>
                            <m:r>
                              <a:rPr lang="el-GR" i="1" smtClean="0">
                                <a:solidFill>
                                  <a:schemeClr val="bg2">
                                    <a:lumMod val="10000"/>
                                  </a:schemeClr>
                                </a:solidFill>
                                <a:latin typeface="Cambria Math" panose="02040503050406030204" pitchFamily="18" charset="0"/>
                                <a:ea typeface="Cambria Math" panose="02040503050406030204" pitchFamily="18" charset="0"/>
                              </a:rPr>
                              <m:t>×</m:t>
                            </m:r>
                            <m:r>
                              <a:rPr lang="es-ES" i="1">
                                <a:solidFill>
                                  <a:schemeClr val="accent6"/>
                                </a:solidFill>
                                <a:latin typeface="Cambria Math" panose="02040503050406030204" pitchFamily="18" charset="0"/>
                              </a:rPr>
                              <m:t>𝑁</m:t>
                            </m:r>
                          </m:e>
                          <m:sup>
                            <m:r>
                              <a:rPr lang="es-ES" i="1">
                                <a:solidFill>
                                  <a:schemeClr val="accent6"/>
                                </a:solidFill>
                                <a:latin typeface="Cambria Math" panose="02040503050406030204" pitchFamily="18" charset="0"/>
                              </a:rPr>
                              <m:t>𝑔</m:t>
                            </m:r>
                          </m:sup>
                        </m:sSup>
                      </m:e>
                      <m:sub>
                        <m:r>
                          <a:rPr lang="es-ES" i="1">
                            <a:solidFill>
                              <a:schemeClr val="accent6"/>
                            </a:solidFill>
                            <a:latin typeface="Cambria Math" panose="02040503050406030204" pitchFamily="18" charset="0"/>
                          </a:rPr>
                          <m:t>𝑃</m:t>
                        </m:r>
                      </m:sub>
                    </m:sSub>
                  </m:oMath>
                </a14:m>
                <a:r>
                  <a:rPr lang="es-ES" dirty="0">
                    <a:solidFill>
                      <a:schemeClr val="accent6"/>
                    </a:solidFill>
                    <a:latin typeface="Amasis MT Pro" panose="02040504050005020304" pitchFamily="18" charset="0"/>
                    <a:cs typeface="Adobe Devanagari" panose="02040503050201020203" pitchFamily="18" charset="0"/>
                  </a:rPr>
                  <a:t> </a:t>
                </a:r>
                <a14:m>
                  <m:oMath xmlns:m="http://schemas.openxmlformats.org/officeDocument/2006/math">
                    <m:r>
                      <m:rPr>
                        <m:nor/>
                      </m:rPr>
                      <a:rPr lang="es-ES" dirty="0">
                        <a:solidFill>
                          <a:schemeClr val="bg2">
                            <a:lumMod val="10000"/>
                          </a:schemeClr>
                        </a:solidFill>
                        <a:latin typeface="Amasis MT Pro" panose="02040504050005020304" pitchFamily="18" charset="0"/>
                        <a:cs typeface="Adobe Devanagari" panose="02040503050201020203" pitchFamily="18" charset="0"/>
                      </a:rPr>
                      <m:t>Peer</m:t>
                    </m:r>
                    <m:r>
                      <m:rPr>
                        <m:nor/>
                      </m:rPr>
                      <a:rPr lang="es-ES" dirty="0">
                        <a:solidFill>
                          <a:schemeClr val="bg2">
                            <a:lumMod val="10000"/>
                          </a:schemeClr>
                        </a:solidFill>
                        <a:latin typeface="Amasis MT Pro" panose="02040504050005020304" pitchFamily="18" charset="0"/>
                        <a:cs typeface="Adobe Devanagari" panose="02040503050201020203" pitchFamily="18" charset="0"/>
                      </a:rPr>
                      <m:t> </m:t>
                    </m:r>
                    <m:r>
                      <m:rPr>
                        <m:nor/>
                      </m:rPr>
                      <a:rPr lang="es-ES" dirty="0">
                        <a:solidFill>
                          <a:schemeClr val="bg2">
                            <a:lumMod val="10000"/>
                          </a:schemeClr>
                        </a:solidFill>
                        <a:latin typeface="Amasis MT Pro" panose="02040504050005020304" pitchFamily="18" charset="0"/>
                        <a:cs typeface="Adobe Devanagari" panose="02040503050201020203" pitchFamily="18" charset="0"/>
                      </a:rPr>
                      <m:t>Punishment</m:t>
                    </m:r>
                    <m:r>
                      <m:rPr>
                        <m:nor/>
                      </m:rPr>
                      <a:rPr lang="es-ES" dirty="0">
                        <a:solidFill>
                          <a:schemeClr val="bg2">
                            <a:lumMod val="10000"/>
                          </a:schemeClr>
                        </a:solidFill>
                        <a:latin typeface="Amasis MT Pro" panose="02040504050005020304" pitchFamily="18" charset="0"/>
                        <a:cs typeface="Adobe Devanagari" panose="02040503050201020203" pitchFamily="18" charset="0"/>
                      </a:rPr>
                      <m:t> </m:t>
                    </m:r>
                  </m:oMath>
                </a14:m>
                <a:endParaRPr lang="es-ES" dirty="0">
                  <a:solidFill>
                    <a:schemeClr val="accent6"/>
                  </a:solidFill>
                  <a:latin typeface="Amasis MT Pro" panose="02040504050005020304" pitchFamily="18" charset="0"/>
                  <a:cs typeface="Adobe Devanagari" panose="02040503050201020203" pitchFamily="18" charset="0"/>
                </a:endParaRPr>
              </a:p>
            </p:txBody>
          </p:sp>
        </mc:Choice>
        <mc:Fallback xmlns="">
          <p:sp>
            <p:nvSpPr>
              <p:cNvPr id="50" name="CuadroTexto 49">
                <a:extLst>
                  <a:ext uri="{FF2B5EF4-FFF2-40B4-BE49-F238E27FC236}">
                    <a16:creationId xmlns:a16="http://schemas.microsoft.com/office/drawing/2014/main" id="{53C0CF0B-61D9-6A2D-10BB-D2EE376D076C}"/>
                  </a:ext>
                </a:extLst>
              </p:cNvPr>
              <p:cNvSpPr txBox="1">
                <a:spLocks noRot="1" noChangeAspect="1" noMove="1" noResize="1" noEditPoints="1" noAdjustHandles="1" noChangeArrowheads="1" noChangeShapeType="1" noTextEdit="1"/>
              </p:cNvSpPr>
              <p:nvPr/>
            </p:nvSpPr>
            <p:spPr>
              <a:xfrm>
                <a:off x="8522208" y="5989876"/>
                <a:ext cx="5592412" cy="400110"/>
              </a:xfrm>
              <a:prstGeom prst="rect">
                <a:avLst/>
              </a:prstGeom>
              <a:blipFill>
                <a:blip r:embed="rId13"/>
                <a:stretch>
                  <a:fillRect b="-615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DEE40CE-0898-D762-F366-AD1FB59E1A79}"/>
                  </a:ext>
                </a:extLst>
              </p:cNvPr>
              <p:cNvSpPr txBox="1"/>
              <p:nvPr/>
            </p:nvSpPr>
            <p:spPr>
              <a:xfrm>
                <a:off x="1942711" y="4882721"/>
                <a:ext cx="2819400" cy="369332"/>
              </a:xfrm>
              <a:prstGeom prst="rect">
                <a:avLst/>
              </a:prstGeom>
              <a:noFill/>
            </p:spPr>
            <p:txBody>
              <a:bodyPr wrap="square" rtlCol="0">
                <a:spAutoFit/>
              </a:bodyPr>
              <a:lstStyle/>
              <a:p>
                <a:pPr algn="r"/>
                <a:r>
                  <a:rPr lang="es-ES" dirty="0">
                    <a:solidFill>
                      <a:schemeClr val="bg2">
                        <a:lumMod val="10000"/>
                      </a:schemeClr>
                    </a:solidFill>
                    <a:latin typeface="Amasis MT Pro" panose="02040504050005020304" pitchFamily="18" charset="0"/>
                    <a:cs typeface="Adobe Devanagari" panose="02040503050201020203" pitchFamily="18" charset="0"/>
                  </a:rPr>
                  <a:t>Pool </a:t>
                </a:r>
                <a:r>
                  <a:rPr lang="es-ES" dirty="0" err="1">
                    <a:solidFill>
                      <a:schemeClr val="bg2">
                        <a:lumMod val="10000"/>
                      </a:schemeClr>
                    </a:solidFill>
                    <a:latin typeface="Amasis MT Pro" panose="02040504050005020304" pitchFamily="18" charset="0"/>
                    <a:cs typeface="Adobe Devanagari" panose="02040503050201020203" pitchFamily="18" charset="0"/>
                  </a:rPr>
                  <a:t>Punishment</a:t>
                </a:r>
                <a:r>
                  <a:rPr lang="es-ES" dirty="0">
                    <a:solidFill>
                      <a:schemeClr val="bg2">
                        <a:lumMod val="10000"/>
                      </a:schemeClr>
                    </a:solidFill>
                    <a:latin typeface="Amasis MT Pro" panose="02040504050005020304" pitchFamily="18" charset="0"/>
                    <a:cs typeface="Adobe Devanagari" panose="02040503050201020203" pitchFamily="18" charset="0"/>
                  </a:rPr>
                  <a:t>   </a:t>
                </a:r>
                <a14:m>
                  <m:oMath xmlns:m="http://schemas.openxmlformats.org/officeDocument/2006/math">
                    <m:r>
                      <a:rPr lang="es-ES" b="0" i="1" smtClean="0">
                        <a:solidFill>
                          <a:schemeClr val="bg2">
                            <a:lumMod val="10000"/>
                          </a:schemeClr>
                        </a:solidFill>
                        <a:latin typeface="Cambria Math" panose="02040503050406030204" pitchFamily="18" charset="0"/>
                      </a:rPr>
                      <m:t>−</m:t>
                    </m:r>
                  </m:oMath>
                </a14:m>
                <a:r>
                  <a:rPr lang="el-GR" dirty="0">
                    <a:solidFill>
                      <a:schemeClr val="bg2">
                        <a:lumMod val="10000"/>
                      </a:schemeClr>
                    </a:solidFill>
                    <a:latin typeface="Amasis MT Pro" panose="02040504050005020304" pitchFamily="18" charset="0"/>
                    <a:cs typeface="Adobe Devanagari" panose="02040503050201020203" pitchFamily="18" charset="0"/>
                  </a:rPr>
                  <a:t> γ</a:t>
                </a:r>
                <a:endParaRPr lang="es-ES" dirty="0">
                  <a:solidFill>
                    <a:schemeClr val="bg2">
                      <a:lumMod val="10000"/>
                    </a:schemeClr>
                  </a:solidFill>
                  <a:latin typeface="Amasis MT Pro" panose="02040504050005020304" pitchFamily="18" charset="0"/>
                  <a:cs typeface="Adobe Devanagari" panose="02040503050201020203" pitchFamily="18" charset="0"/>
                </a:endParaRPr>
              </a:p>
            </p:txBody>
          </p:sp>
        </mc:Choice>
        <mc:Fallback xmlns="">
          <p:sp>
            <p:nvSpPr>
              <p:cNvPr id="51" name="CuadroTexto 50">
                <a:extLst>
                  <a:ext uri="{FF2B5EF4-FFF2-40B4-BE49-F238E27FC236}">
                    <a16:creationId xmlns:a16="http://schemas.microsoft.com/office/drawing/2014/main" id="{2DEE40CE-0898-D762-F366-AD1FB59E1A79}"/>
                  </a:ext>
                </a:extLst>
              </p:cNvPr>
              <p:cNvSpPr txBox="1">
                <a:spLocks noRot="1" noChangeAspect="1" noMove="1" noResize="1" noEditPoints="1" noAdjustHandles="1" noChangeArrowheads="1" noChangeShapeType="1" noTextEdit="1"/>
              </p:cNvSpPr>
              <p:nvPr/>
            </p:nvSpPr>
            <p:spPr>
              <a:xfrm>
                <a:off x="1942711" y="4882721"/>
                <a:ext cx="2819400" cy="369332"/>
              </a:xfrm>
              <a:prstGeom prst="rect">
                <a:avLst/>
              </a:prstGeom>
              <a:blipFill>
                <a:blip r:embed="rId14"/>
                <a:stretch>
                  <a:fillRect t="-11475" r="-1732" b="-2459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4AF9455E-0F01-36EE-6678-A1E70AC4A211}"/>
                  </a:ext>
                </a:extLst>
              </p:cNvPr>
              <p:cNvSpPr txBox="1"/>
              <p:nvPr/>
            </p:nvSpPr>
            <p:spPr>
              <a:xfrm>
                <a:off x="1663536" y="5304810"/>
                <a:ext cx="3450966" cy="392993"/>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
                        <m:sSubPr>
                          <m:ctrlPr>
                            <a:rPr lang="es-ES" i="1" smtClean="0">
                              <a:solidFill>
                                <a:schemeClr val="accent6"/>
                              </a:solidFill>
                              <a:latin typeface="Cambria Math" panose="02040503050406030204" pitchFamily="18" charset="0"/>
                            </a:rPr>
                          </m:ctrlPr>
                        </m:sSubPr>
                        <m:e>
                          <m:sSup>
                            <m:sSupPr>
                              <m:ctrlPr>
                                <a:rPr lang="es-ES" i="1">
                                  <a:solidFill>
                                    <a:schemeClr val="accent6"/>
                                  </a:solidFill>
                                  <a:latin typeface="Cambria Math" panose="02040503050406030204" pitchFamily="18" charset="0"/>
                                </a:rPr>
                              </m:ctrlPr>
                            </m:sSupPr>
                            <m:e>
                              <m:r>
                                <m:rPr>
                                  <m:nor/>
                                </m:rPr>
                                <a:rPr lang="es-ES" dirty="0">
                                  <a:solidFill>
                                    <a:schemeClr val="bg2">
                                      <a:lumMod val="10000"/>
                                    </a:schemeClr>
                                  </a:solidFill>
                                  <a:latin typeface="Amasis MT Pro" panose="02040504050005020304" pitchFamily="18" charset="0"/>
                                  <a:cs typeface="Adobe Devanagari" panose="02040503050201020203" pitchFamily="18" charset="0"/>
                                </a:rPr>
                                <m:t>Peer</m:t>
                              </m:r>
                              <m:r>
                                <m:rPr>
                                  <m:nor/>
                                </m:rPr>
                                <a:rPr lang="es-ES" dirty="0">
                                  <a:solidFill>
                                    <a:schemeClr val="bg2">
                                      <a:lumMod val="10000"/>
                                    </a:schemeClr>
                                  </a:solidFill>
                                  <a:latin typeface="Amasis MT Pro" panose="02040504050005020304" pitchFamily="18" charset="0"/>
                                  <a:cs typeface="Adobe Devanagari" panose="02040503050201020203" pitchFamily="18" charset="0"/>
                                </a:rPr>
                                <m:t> </m:t>
                              </m:r>
                              <m:r>
                                <m:rPr>
                                  <m:nor/>
                                </m:rPr>
                                <a:rPr lang="es-ES" dirty="0">
                                  <a:solidFill>
                                    <a:schemeClr val="bg2">
                                      <a:lumMod val="10000"/>
                                    </a:schemeClr>
                                  </a:solidFill>
                                  <a:latin typeface="Amasis MT Pro" panose="02040504050005020304" pitchFamily="18" charset="0"/>
                                  <a:cs typeface="Adobe Devanagari" panose="02040503050201020203" pitchFamily="18" charset="0"/>
                                </a:rPr>
                                <m:t>Punishment</m:t>
                              </m:r>
                              <m:r>
                                <m:rPr>
                                  <m:nor/>
                                </m:rPr>
                                <a:rPr lang="es-ES" b="0" i="0" dirty="0" smtClean="0">
                                  <a:solidFill>
                                    <a:schemeClr val="bg2">
                                      <a:lumMod val="10000"/>
                                    </a:schemeClr>
                                  </a:solidFill>
                                  <a:latin typeface="Amasis MT Pro" panose="02040504050005020304" pitchFamily="18" charset="0"/>
                                  <a:cs typeface="Adobe Devanagari" panose="02040503050201020203" pitchFamily="18" charset="0"/>
                                </a:rPr>
                                <m:t> </m:t>
                              </m:r>
                              <m:r>
                                <a:rPr lang="es-ES" i="1">
                                  <a:solidFill>
                                    <a:schemeClr val="bg2">
                                      <a:lumMod val="10000"/>
                                    </a:schemeClr>
                                  </a:solidFill>
                                  <a:latin typeface="Cambria Math" panose="02040503050406030204" pitchFamily="18" charset="0"/>
                                  <a:cs typeface="Times New Roman" panose="02020603050405020304" pitchFamily="18" charset="0"/>
                                </a:rPr>
                                <m:t>−</m:t>
                              </m:r>
                              <m:r>
                                <m:rPr>
                                  <m:nor/>
                                </m:rPr>
                                <a:rPr lang="el-GR" dirty="0" smtClean="0">
                                  <a:solidFill>
                                    <a:schemeClr val="bg2">
                                      <a:lumMod val="10000"/>
                                    </a:schemeClr>
                                  </a:solidFill>
                                  <a:latin typeface="Amasis MT Pro" panose="02040504050005020304" pitchFamily="18" charset="0"/>
                                </a:rPr>
                                <m:t>γ</m:t>
                              </m:r>
                              <m:r>
                                <a:rPr lang="el-GR" i="1" smtClean="0">
                                  <a:solidFill>
                                    <a:schemeClr val="bg2">
                                      <a:lumMod val="10000"/>
                                    </a:schemeClr>
                                  </a:solidFill>
                                  <a:latin typeface="Cambria Math" panose="02040503050406030204" pitchFamily="18" charset="0"/>
                                  <a:ea typeface="Cambria Math" panose="02040503050406030204" pitchFamily="18" charset="0"/>
                                </a:rPr>
                                <m:t>×</m:t>
                              </m:r>
                              <m:r>
                                <a:rPr lang="es-ES" i="1" smtClean="0">
                                  <a:solidFill>
                                    <a:schemeClr val="accent5"/>
                                  </a:solidFill>
                                  <a:latin typeface="Cambria Math" panose="02040503050406030204" pitchFamily="18" charset="0"/>
                                </a:rPr>
                                <m:t>𝑁</m:t>
                              </m:r>
                            </m:e>
                            <m:sup>
                              <m:r>
                                <a:rPr lang="es-ES" i="1" smtClean="0">
                                  <a:solidFill>
                                    <a:schemeClr val="accent5"/>
                                  </a:solidFill>
                                  <a:latin typeface="Cambria Math" panose="02040503050406030204" pitchFamily="18" charset="0"/>
                                </a:rPr>
                                <m:t>𝑔</m:t>
                              </m:r>
                            </m:sup>
                          </m:sSup>
                        </m:e>
                        <m:sub>
                          <m:r>
                            <a:rPr lang="es-ES" b="0" i="1" smtClean="0">
                              <a:solidFill>
                                <a:schemeClr val="accent5"/>
                              </a:solidFill>
                              <a:latin typeface="Cambria Math" panose="02040503050406030204" pitchFamily="18" charset="0"/>
                            </a:rPr>
                            <m:t>𝐷</m:t>
                          </m:r>
                        </m:sub>
                      </m:sSub>
                    </m:oMath>
                  </m:oMathPara>
                </a14:m>
                <a:endParaRPr lang="es-ES" dirty="0">
                  <a:solidFill>
                    <a:schemeClr val="accent6"/>
                  </a:solidFill>
                  <a:latin typeface="Amasis MT Pro" panose="02040504050005020304" pitchFamily="18" charset="0"/>
                  <a:cs typeface="Adobe Devanagari" panose="02040503050201020203" pitchFamily="18" charset="0"/>
                </a:endParaRPr>
              </a:p>
            </p:txBody>
          </p:sp>
        </mc:Choice>
        <mc:Fallback xmlns="">
          <p:sp>
            <p:nvSpPr>
              <p:cNvPr id="52" name="CuadroTexto 51">
                <a:extLst>
                  <a:ext uri="{FF2B5EF4-FFF2-40B4-BE49-F238E27FC236}">
                    <a16:creationId xmlns:a16="http://schemas.microsoft.com/office/drawing/2014/main" id="{4AF9455E-0F01-36EE-6678-A1E70AC4A211}"/>
                  </a:ext>
                </a:extLst>
              </p:cNvPr>
              <p:cNvSpPr txBox="1">
                <a:spLocks noRot="1" noChangeAspect="1" noMove="1" noResize="1" noEditPoints="1" noAdjustHandles="1" noChangeArrowheads="1" noChangeShapeType="1" noTextEdit="1"/>
              </p:cNvSpPr>
              <p:nvPr/>
            </p:nvSpPr>
            <p:spPr>
              <a:xfrm>
                <a:off x="1663536" y="5304810"/>
                <a:ext cx="3450966" cy="392993"/>
              </a:xfrm>
              <a:prstGeom prst="rect">
                <a:avLst/>
              </a:prstGeom>
              <a:blipFill>
                <a:blip r:embed="rId15"/>
                <a:stretch>
                  <a:fillRect b="-1538"/>
                </a:stretch>
              </a:blipFill>
            </p:spPr>
            <p:txBody>
              <a:bodyPr/>
              <a:lstStyle/>
              <a:p>
                <a:r>
                  <a:rPr lang="es-ES">
                    <a:noFill/>
                  </a:rPr>
                  <a:t> </a:t>
                </a:r>
              </a:p>
            </p:txBody>
          </p:sp>
        </mc:Fallback>
      </mc:AlternateContent>
      <p:sp>
        <p:nvSpPr>
          <p:cNvPr id="53" name="Flecha: curvada hacia abajo 52">
            <a:extLst>
              <a:ext uri="{FF2B5EF4-FFF2-40B4-BE49-F238E27FC236}">
                <a16:creationId xmlns:a16="http://schemas.microsoft.com/office/drawing/2014/main" id="{F4CED236-EED9-7544-1501-009C856D36C7}"/>
              </a:ext>
            </a:extLst>
          </p:cNvPr>
          <p:cNvSpPr/>
          <p:nvPr/>
        </p:nvSpPr>
        <p:spPr>
          <a:xfrm rot="17391024" flipH="1">
            <a:off x="4703365" y="4882015"/>
            <a:ext cx="601501" cy="343557"/>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55" name="Flecha: curvada hacia abajo 54">
            <a:extLst>
              <a:ext uri="{FF2B5EF4-FFF2-40B4-BE49-F238E27FC236}">
                <a16:creationId xmlns:a16="http://schemas.microsoft.com/office/drawing/2014/main" id="{7FCA641B-C6EF-FEEE-2126-8A44D4E80CA0}"/>
              </a:ext>
            </a:extLst>
          </p:cNvPr>
          <p:cNvSpPr/>
          <p:nvPr/>
        </p:nvSpPr>
        <p:spPr>
          <a:xfrm rot="18303438" flipH="1" flipV="1">
            <a:off x="6359052" y="5043447"/>
            <a:ext cx="928202" cy="317072"/>
          </a:xfrm>
          <a:prstGeom prst="curvedDownArrow">
            <a:avLst>
              <a:gd name="adj1" fmla="val 25000"/>
              <a:gd name="adj2" fmla="val 50000"/>
              <a:gd name="adj3" fmla="val 3173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mc:AlternateContent xmlns:mc="http://schemas.openxmlformats.org/markup-compatibility/2006" xmlns:a14="http://schemas.microsoft.com/office/drawing/2010/main">
        <mc:Choice Requires="a14">
          <p:sp>
            <p:nvSpPr>
              <p:cNvPr id="56" name="CuadroTexto 55">
                <a:extLst>
                  <a:ext uri="{FF2B5EF4-FFF2-40B4-BE49-F238E27FC236}">
                    <a16:creationId xmlns:a16="http://schemas.microsoft.com/office/drawing/2014/main" id="{1B048908-6573-CBC4-97F5-B56B25F44ADD}"/>
                  </a:ext>
                </a:extLst>
              </p:cNvPr>
              <p:cNvSpPr txBox="1"/>
              <p:nvPr/>
            </p:nvSpPr>
            <p:spPr>
              <a:xfrm>
                <a:off x="6559401" y="5396284"/>
                <a:ext cx="1321407" cy="6424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bg2">
                              <a:lumMod val="10000"/>
                            </a:schemeClr>
                          </a:solidFill>
                          <a:latin typeface="Cambria Math" panose="02040503050406030204" pitchFamily="18" charset="0"/>
                        </a:rPr>
                        <m:t>+</m:t>
                      </m:r>
                      <m:f>
                        <m:fPr>
                          <m:ctrlPr>
                            <a:rPr lang="es-ES" b="0" i="1" smtClean="0">
                              <a:solidFill>
                                <a:schemeClr val="bg2">
                                  <a:lumMod val="10000"/>
                                </a:schemeClr>
                              </a:solidFill>
                              <a:latin typeface="Cambria Math" panose="02040503050406030204" pitchFamily="18" charset="0"/>
                            </a:rPr>
                          </m:ctrlPr>
                        </m:fPr>
                        <m:num>
                          <m:r>
                            <a:rPr lang="es-ES" b="0" i="1" smtClean="0">
                              <a:solidFill>
                                <a:schemeClr val="bg2">
                                  <a:lumMod val="10000"/>
                                </a:schemeClr>
                              </a:solidFill>
                              <a:latin typeface="Cambria Math" panose="02040503050406030204" pitchFamily="18" charset="0"/>
                            </a:rPr>
                            <m:t>𝑟</m:t>
                          </m:r>
                          <m:r>
                            <a:rPr lang="es-ES" b="0"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s-ES" i="1">
                                  <a:solidFill>
                                    <a:schemeClr val="bg2">
                                      <a:lumMod val="10000"/>
                                    </a:schemeClr>
                                  </a:solidFill>
                                  <a:latin typeface="Cambria Math" panose="02040503050406030204" pitchFamily="18" charset="0"/>
                                </a:rPr>
                              </m:ctrlPr>
                            </m:sSubPr>
                            <m:e>
                              <m:r>
                                <a:rPr lang="es-ES" i="1" smtClean="0">
                                  <a:solidFill>
                                    <a:schemeClr val="bg2">
                                      <a:lumMod val="10000"/>
                                    </a:schemeClr>
                                  </a:solidFill>
                                  <a:latin typeface="Cambria Math" panose="02040503050406030204" pitchFamily="18" charset="0"/>
                                </a:rPr>
                                <m:t>(</m:t>
                              </m:r>
                              <m:sSup>
                                <m:sSupPr>
                                  <m:ctrlPr>
                                    <a:rPr lang="es-ES" i="1" smtClean="0">
                                      <a:solidFill>
                                        <a:schemeClr val="accent1">
                                          <a:lumMod val="60000"/>
                                          <a:lumOff val="40000"/>
                                        </a:schemeClr>
                                      </a:solidFill>
                                      <a:latin typeface="Cambria Math" panose="02040503050406030204" pitchFamily="18" charset="0"/>
                                    </a:rPr>
                                  </m:ctrlPr>
                                </m:sSupPr>
                                <m:e>
                                  <m:r>
                                    <a:rPr lang="es-ES" i="1">
                                      <a:solidFill>
                                        <a:schemeClr val="accent1">
                                          <a:lumMod val="60000"/>
                                          <a:lumOff val="40000"/>
                                        </a:schemeClr>
                                      </a:solidFill>
                                      <a:latin typeface="Cambria Math" panose="02040503050406030204" pitchFamily="18" charset="0"/>
                                    </a:rPr>
                                    <m:t>𝑁</m:t>
                                  </m:r>
                                </m:e>
                                <m:sup>
                                  <m:r>
                                    <a:rPr lang="es-ES" i="1">
                                      <a:solidFill>
                                        <a:schemeClr val="accent1">
                                          <a:lumMod val="60000"/>
                                          <a:lumOff val="40000"/>
                                        </a:schemeClr>
                                      </a:solidFill>
                                      <a:latin typeface="Cambria Math" panose="02040503050406030204" pitchFamily="18" charset="0"/>
                                    </a:rPr>
                                    <m:t>𝑔</m:t>
                                  </m:r>
                                </m:sup>
                              </m:sSup>
                            </m:e>
                            <m:sub>
                              <m:r>
                                <a:rPr lang="es-ES" i="1" smtClean="0">
                                  <a:solidFill>
                                    <a:schemeClr val="accent1">
                                      <a:lumMod val="60000"/>
                                      <a:lumOff val="40000"/>
                                    </a:schemeClr>
                                  </a:solidFill>
                                  <a:latin typeface="Cambria Math" panose="02040503050406030204" pitchFamily="18" charset="0"/>
                                </a:rPr>
                                <m:t>𝐶</m:t>
                              </m:r>
                            </m:sub>
                          </m:sSub>
                          <m:r>
                            <a:rPr lang="es-ES" i="1">
                              <a:solidFill>
                                <a:schemeClr val="bg2">
                                  <a:lumMod val="10000"/>
                                </a:schemeClr>
                              </a:solidFill>
                              <a:latin typeface="Cambria Math" panose="02040503050406030204" pitchFamily="18" charset="0"/>
                            </a:rPr>
                            <m:t>+</m:t>
                          </m:r>
                          <m:r>
                            <m:rPr>
                              <m:nor/>
                            </m:rPr>
                            <a:rPr lang="es-ES" dirty="0">
                              <a:solidFill>
                                <a:schemeClr val="bg2">
                                  <a:lumMod val="10000"/>
                                </a:schemeClr>
                              </a:solidFill>
                            </a:rPr>
                            <m:t> </m:t>
                          </m:r>
                          <m:sSub>
                            <m:sSubPr>
                              <m:ctrlPr>
                                <a:rPr lang="es-ES" i="1" smtClean="0">
                                  <a:solidFill>
                                    <a:schemeClr val="accent6"/>
                                  </a:solidFill>
                                  <a:latin typeface="Cambria Math" panose="02040503050406030204" pitchFamily="18" charset="0"/>
                                </a:rPr>
                              </m:ctrlPr>
                            </m:sSubPr>
                            <m:e>
                              <m:sSup>
                                <m:sSupPr>
                                  <m:ctrlPr>
                                    <a:rPr lang="es-ES" i="1">
                                      <a:solidFill>
                                        <a:schemeClr val="accent6"/>
                                      </a:solidFill>
                                      <a:latin typeface="Cambria Math" panose="02040503050406030204" pitchFamily="18" charset="0"/>
                                    </a:rPr>
                                  </m:ctrlPr>
                                </m:sSupPr>
                                <m:e>
                                  <m:r>
                                    <a:rPr lang="es-ES" i="1">
                                      <a:solidFill>
                                        <a:schemeClr val="accent6"/>
                                      </a:solidFill>
                                      <a:latin typeface="Cambria Math" panose="02040503050406030204" pitchFamily="18" charset="0"/>
                                    </a:rPr>
                                    <m:t>𝑁</m:t>
                                  </m:r>
                                </m:e>
                                <m:sup>
                                  <m:r>
                                    <a:rPr lang="es-ES" i="1">
                                      <a:solidFill>
                                        <a:schemeClr val="accent6"/>
                                      </a:solidFill>
                                      <a:latin typeface="Cambria Math" panose="02040503050406030204" pitchFamily="18" charset="0"/>
                                    </a:rPr>
                                    <m:t>𝑔</m:t>
                                  </m:r>
                                </m:sup>
                              </m:sSup>
                            </m:e>
                            <m:sub>
                              <m:r>
                                <a:rPr lang="es-ES" i="1">
                                  <a:solidFill>
                                    <a:schemeClr val="accent6"/>
                                  </a:solidFill>
                                  <a:latin typeface="Cambria Math" panose="02040503050406030204" pitchFamily="18" charset="0"/>
                                </a:rPr>
                                <m:t>𝑃</m:t>
                              </m:r>
                            </m:sub>
                          </m:sSub>
                          <m:r>
                            <a:rPr lang="es-ES" b="0" i="1" smtClean="0">
                              <a:solidFill>
                                <a:schemeClr val="bg2">
                                  <a:lumMod val="10000"/>
                                </a:schemeClr>
                              </a:solidFill>
                              <a:latin typeface="Cambria Math" panose="02040503050406030204" pitchFamily="18" charset="0"/>
                            </a:rPr>
                            <m:t>)</m:t>
                          </m:r>
                        </m:num>
                        <m:den>
                          <m:r>
                            <a:rPr lang="es-ES" b="0" i="1" smtClean="0">
                              <a:solidFill>
                                <a:schemeClr val="bg2">
                                  <a:lumMod val="10000"/>
                                </a:schemeClr>
                              </a:solidFill>
                              <a:latin typeface="Cambria Math" panose="02040503050406030204" pitchFamily="18" charset="0"/>
                            </a:rPr>
                            <m:t>𝐺</m:t>
                          </m:r>
                        </m:den>
                      </m:f>
                    </m:oMath>
                  </m:oMathPara>
                </a14:m>
                <a:endParaRPr lang="es-ES" dirty="0">
                  <a:solidFill>
                    <a:schemeClr val="accent1"/>
                  </a:solidFill>
                </a:endParaRPr>
              </a:p>
            </p:txBody>
          </p:sp>
        </mc:Choice>
        <mc:Fallback xmlns="">
          <p:sp>
            <p:nvSpPr>
              <p:cNvPr id="56" name="CuadroTexto 55">
                <a:extLst>
                  <a:ext uri="{FF2B5EF4-FFF2-40B4-BE49-F238E27FC236}">
                    <a16:creationId xmlns:a16="http://schemas.microsoft.com/office/drawing/2014/main" id="{1B048908-6573-CBC4-97F5-B56B25F44ADD}"/>
                  </a:ext>
                </a:extLst>
              </p:cNvPr>
              <p:cNvSpPr txBox="1">
                <a:spLocks noRot="1" noChangeAspect="1" noMove="1" noResize="1" noEditPoints="1" noAdjustHandles="1" noChangeArrowheads="1" noChangeShapeType="1" noTextEdit="1"/>
              </p:cNvSpPr>
              <p:nvPr/>
            </p:nvSpPr>
            <p:spPr>
              <a:xfrm>
                <a:off x="6559401" y="5396284"/>
                <a:ext cx="1321407" cy="642484"/>
              </a:xfrm>
              <a:prstGeom prst="rect">
                <a:avLst/>
              </a:prstGeom>
              <a:blipFill>
                <a:blip r:embed="rId16"/>
                <a:stretch>
                  <a:fillRect r="-46544"/>
                </a:stretch>
              </a:blipFill>
            </p:spPr>
            <p:txBody>
              <a:bodyPr/>
              <a:lstStyle/>
              <a:p>
                <a:r>
                  <a:rPr lang="es-ES">
                    <a:noFill/>
                  </a:rPr>
                  <a:t> </a:t>
                </a:r>
              </a:p>
            </p:txBody>
          </p:sp>
        </mc:Fallback>
      </mc:AlternateContent>
    </p:spTree>
    <p:extLst>
      <p:ext uri="{BB962C8B-B14F-4D97-AF65-F5344CB8AC3E}">
        <p14:creationId xmlns:p14="http://schemas.microsoft.com/office/powerpoint/2010/main" val="31947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38" grpId="0" animBg="1"/>
      <p:bldP spid="38" grpId="1" animBg="1"/>
      <p:bldP spid="42" grpId="0" animBg="1"/>
      <p:bldP spid="43" grpId="0"/>
      <p:bldP spid="3" grpId="0"/>
      <p:bldP spid="3" grpId="1"/>
      <p:bldP spid="8" grpId="0"/>
      <p:bldP spid="8" grpId="1"/>
      <p:bldP spid="9" grpId="0"/>
      <p:bldP spid="13" grpId="0"/>
      <p:bldP spid="14" grpId="0" animBg="1"/>
      <p:bldP spid="14" grpId="1" animBg="1"/>
      <p:bldP spid="15" grpId="0"/>
      <p:bldP spid="15" grpId="1"/>
      <p:bldP spid="18" grpId="0"/>
      <p:bldP spid="18" grpId="1"/>
      <p:bldP spid="44" grpId="0"/>
      <p:bldP spid="44" grpId="1"/>
      <p:bldP spid="45" grpId="0" animBg="1"/>
      <p:bldP spid="45" grpId="1" animBg="1"/>
      <p:bldP spid="50" grpId="0"/>
      <p:bldP spid="51" grpId="0"/>
      <p:bldP spid="52" grpId="0"/>
      <p:bldP spid="53" grpId="0" animBg="1"/>
      <p:bldP spid="55" grpId="0" animBg="1"/>
      <p:bldP spid="55" grpId="1" animBg="1"/>
      <p:bldP spid="56" grpId="0"/>
      <p:bldP spid="5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ACD11-093E-60F7-F45D-BE5B237A6ADE}"/>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E23C3A6-5244-5954-F770-F346F925F5CD}"/>
              </a:ext>
            </a:extLst>
          </p:cNvPr>
          <p:cNvSpPr txBox="1"/>
          <p:nvPr/>
        </p:nvSpPr>
        <p:spPr>
          <a:xfrm>
            <a:off x="2119256" y="173736"/>
            <a:ext cx="9222352"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Oscilación de la rentabilidad</a:t>
            </a:r>
          </a:p>
        </p:txBody>
      </p:sp>
      <p:sp>
        <p:nvSpPr>
          <p:cNvPr id="4" name="Rectángulo 3">
            <a:extLst>
              <a:ext uri="{FF2B5EF4-FFF2-40B4-BE49-F238E27FC236}">
                <a16:creationId xmlns:a16="http://schemas.microsoft.com/office/drawing/2014/main" id="{923A503D-20FE-C563-B661-CC99184E2194}"/>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AA48265B-42D6-D11B-FCD4-EBDE63A5A33B}"/>
              </a:ext>
            </a:extLst>
          </p:cNvPr>
          <p:cNvPicPr>
            <a:picLocks noChangeAspect="1"/>
          </p:cNvPicPr>
          <p:nvPr/>
        </p:nvPicPr>
        <p:blipFill>
          <a:blip r:embed="rId2"/>
          <a:stretch>
            <a:fillRect/>
          </a:stretch>
        </p:blipFill>
        <p:spPr>
          <a:xfrm>
            <a:off x="4558118" y="1263171"/>
            <a:ext cx="5106628" cy="590646"/>
          </a:xfrm>
          <a:prstGeom prst="rect">
            <a:avLst/>
          </a:prstGeom>
        </p:spPr>
      </p:pic>
      <p:pic>
        <p:nvPicPr>
          <p:cNvPr id="7" name="Imagen 6" descr="Diagrama&#10;&#10;El contenido generado por IA puede ser incorrecto.">
            <a:extLst>
              <a:ext uri="{FF2B5EF4-FFF2-40B4-BE49-F238E27FC236}">
                <a16:creationId xmlns:a16="http://schemas.microsoft.com/office/drawing/2014/main" id="{754F9C51-2933-D385-43D3-A5A1A8A57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168" y="2067805"/>
            <a:ext cx="6217932" cy="4572009"/>
          </a:xfrm>
          <a:prstGeom prst="rect">
            <a:avLst/>
          </a:prstGeom>
        </p:spPr>
      </p:pic>
      <p:pic>
        <p:nvPicPr>
          <p:cNvPr id="9" name="Imagen 8">
            <a:extLst>
              <a:ext uri="{FF2B5EF4-FFF2-40B4-BE49-F238E27FC236}">
                <a16:creationId xmlns:a16="http://schemas.microsoft.com/office/drawing/2014/main" id="{A9A3E93B-2F5A-C9B1-F7C6-B381F169AAE2}"/>
              </a:ext>
            </a:extLst>
          </p:cNvPr>
          <p:cNvPicPr>
            <a:picLocks noChangeAspect="1"/>
          </p:cNvPicPr>
          <p:nvPr/>
        </p:nvPicPr>
        <p:blipFill>
          <a:blip r:embed="rId4"/>
          <a:stretch>
            <a:fillRect/>
          </a:stretch>
        </p:blipFill>
        <p:spPr>
          <a:xfrm>
            <a:off x="10033100" y="2067805"/>
            <a:ext cx="1788700" cy="427475"/>
          </a:xfrm>
          <a:prstGeom prst="rect">
            <a:avLst/>
          </a:prstGeom>
        </p:spPr>
      </p:pic>
    </p:spTree>
    <p:extLst>
      <p:ext uri="{BB962C8B-B14F-4D97-AF65-F5344CB8AC3E}">
        <p14:creationId xmlns:p14="http://schemas.microsoft.com/office/powerpoint/2010/main" val="3340830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F5A8F-6910-F9AA-91EC-B6C75ABE4101}"/>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E71D051E-F6A6-98F1-BC3C-85F895808501}"/>
              </a:ext>
            </a:extLst>
          </p:cNvPr>
          <p:cNvPicPr>
            <a:picLocks noChangeAspect="1"/>
          </p:cNvPicPr>
          <p:nvPr/>
        </p:nvPicPr>
        <p:blipFill>
          <a:blip r:embed="rId2"/>
          <a:stretch>
            <a:fillRect/>
          </a:stretch>
        </p:blipFill>
        <p:spPr>
          <a:xfrm>
            <a:off x="4578350" y="1325087"/>
            <a:ext cx="4098309" cy="2399835"/>
          </a:xfrm>
          <a:prstGeom prst="rect">
            <a:avLst/>
          </a:prstGeom>
        </p:spPr>
      </p:pic>
      <p:sp>
        <p:nvSpPr>
          <p:cNvPr id="2" name="CuadroTexto 1">
            <a:extLst>
              <a:ext uri="{FF2B5EF4-FFF2-40B4-BE49-F238E27FC236}">
                <a16:creationId xmlns:a16="http://schemas.microsoft.com/office/drawing/2014/main" id="{CB22DEA8-4917-1894-153B-EDBF8C5B4C27}"/>
              </a:ext>
            </a:extLst>
          </p:cNvPr>
          <p:cNvSpPr txBox="1"/>
          <p:nvPr/>
        </p:nvSpPr>
        <p:spPr>
          <a:xfrm>
            <a:off x="2119256" y="173736"/>
            <a:ext cx="9222352"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Retardo en el castigo</a:t>
            </a:r>
          </a:p>
        </p:txBody>
      </p:sp>
      <p:sp>
        <p:nvSpPr>
          <p:cNvPr id="4" name="Rectángulo 3">
            <a:extLst>
              <a:ext uri="{FF2B5EF4-FFF2-40B4-BE49-F238E27FC236}">
                <a16:creationId xmlns:a16="http://schemas.microsoft.com/office/drawing/2014/main" id="{BBC4B959-A8EE-65C3-7E48-7695F1C0CD14}"/>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Gráfico, Gráfico de líneas&#10;&#10;El contenido generado por IA puede ser incorrecto.">
            <a:extLst>
              <a:ext uri="{FF2B5EF4-FFF2-40B4-BE49-F238E27FC236}">
                <a16:creationId xmlns:a16="http://schemas.microsoft.com/office/drawing/2014/main" id="{C08BF4CB-2367-5446-9D77-EB78C5CC1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202" y="4181037"/>
            <a:ext cx="3892457" cy="2594971"/>
          </a:xfrm>
          <a:prstGeom prst="rect">
            <a:avLst/>
          </a:prstGeom>
        </p:spPr>
      </p:pic>
      <p:sp>
        <p:nvSpPr>
          <p:cNvPr id="11" name="CuadroTexto 10">
            <a:extLst>
              <a:ext uri="{FF2B5EF4-FFF2-40B4-BE49-F238E27FC236}">
                <a16:creationId xmlns:a16="http://schemas.microsoft.com/office/drawing/2014/main" id="{D3C7A1BA-6BD7-55A1-6076-214C30A60C87}"/>
              </a:ext>
            </a:extLst>
          </p:cNvPr>
          <p:cNvSpPr txBox="1"/>
          <p:nvPr/>
        </p:nvSpPr>
        <p:spPr>
          <a:xfrm>
            <a:off x="6464300" y="1091516"/>
            <a:ext cx="1085850" cy="369332"/>
          </a:xfrm>
          <a:prstGeom prst="rect">
            <a:avLst/>
          </a:prstGeom>
          <a:noFill/>
        </p:spPr>
        <p:txBody>
          <a:bodyPr wrap="square" rtlCol="0">
            <a:spAutoFit/>
          </a:bodyPr>
          <a:lstStyle/>
          <a:p>
            <a:pPr algn="ctr"/>
            <a:r>
              <a:rPr lang="el-GR" dirty="0">
                <a:latin typeface="Amasis MT Pro" panose="02040504050005020304" pitchFamily="18" charset="0"/>
                <a:cs typeface="Times New Roman" panose="02020603050405020304" pitchFamily="18" charset="0"/>
              </a:rPr>
              <a:t>τ</a:t>
            </a:r>
            <a:r>
              <a:rPr lang="es-ES" dirty="0">
                <a:latin typeface="Amasis MT Pro" panose="02040504050005020304" pitchFamily="18" charset="0"/>
                <a:cs typeface="Times New Roman" panose="02020603050405020304" pitchFamily="18" charset="0"/>
              </a:rPr>
              <a:t> = 0</a:t>
            </a:r>
            <a:endParaRPr lang="es-ES" dirty="0">
              <a:latin typeface="Amasis MT Pro" panose="02040504050005020304" pitchFamily="18" charset="0"/>
            </a:endParaRPr>
          </a:p>
        </p:txBody>
      </p:sp>
    </p:spTree>
    <p:extLst>
      <p:ext uri="{BB962C8B-B14F-4D97-AF65-F5344CB8AC3E}">
        <p14:creationId xmlns:p14="http://schemas.microsoft.com/office/powerpoint/2010/main" val="1841713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E599B-9E23-B629-5F90-B35DCC65FDA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DF44F10F-9BA7-D2BC-D4F6-676D28C4B621}"/>
              </a:ext>
            </a:extLst>
          </p:cNvPr>
          <p:cNvSpPr txBox="1"/>
          <p:nvPr/>
        </p:nvSpPr>
        <p:spPr>
          <a:xfrm>
            <a:off x="2119256" y="173736"/>
            <a:ext cx="9222351" cy="1200329"/>
          </a:xfrm>
          <a:prstGeom prst="rect">
            <a:avLst/>
          </a:prstGeom>
          <a:noFill/>
        </p:spPr>
        <p:txBody>
          <a:bodyPr wrap="square" rtlCol="0">
            <a:spAutoFit/>
          </a:bodyPr>
          <a:lstStyle/>
          <a:p>
            <a:pPr algn="r"/>
            <a:r>
              <a:rPr lang="es-ES" sz="3600" b="1" dirty="0">
                <a:latin typeface="Amasis MT Pro Light" panose="02040304050005020304" pitchFamily="18" charset="0"/>
                <a:cs typeface="Adobe Devanagari" panose="02040503050201020203" pitchFamily="18" charset="0"/>
              </a:rPr>
              <a:t>2</a:t>
            </a:r>
            <a:r>
              <a:rPr lang="es-ES" sz="3600" b="1" dirty="0">
                <a:solidFill>
                  <a:schemeClr val="bg2">
                    <a:lumMod val="10000"/>
                  </a:schemeClr>
                </a:solidFill>
                <a:latin typeface="Amasis MT Pro Light" panose="02040304050005020304" pitchFamily="18" charset="0"/>
                <a:cs typeface="Adobe Devanagari" panose="02040503050201020203" pitchFamily="18" charset="0"/>
              </a:rPr>
              <a:t>. </a:t>
            </a:r>
            <a:r>
              <a:rPr lang="en-US" sz="3600" b="1" dirty="0">
                <a:solidFill>
                  <a:schemeClr val="bg2">
                    <a:lumMod val="10000"/>
                  </a:schemeClr>
                </a:solidFill>
                <a:latin typeface="Amasis MT Pro Light" panose="02040304050005020304" pitchFamily="18" charset="0"/>
                <a:cs typeface="Adobe Devanagari" panose="02040503050201020203" pitchFamily="18" charset="0"/>
              </a:rPr>
              <a:t>Hamming distance as a measure of spatial chaos in evolutionary games</a:t>
            </a:r>
          </a:p>
        </p:txBody>
      </p:sp>
      <p:sp>
        <p:nvSpPr>
          <p:cNvPr id="4" name="Rectángulo 3">
            <a:extLst>
              <a:ext uri="{FF2B5EF4-FFF2-40B4-BE49-F238E27FC236}">
                <a16:creationId xmlns:a16="http://schemas.microsoft.com/office/drawing/2014/main" id="{C768D1C5-EC84-35B7-BDF6-B1C6EAB0CA5F}"/>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Forma, Cuadrado&#10;&#10;El contenido generado por IA puede ser incorrecto.">
            <a:extLst>
              <a:ext uri="{FF2B5EF4-FFF2-40B4-BE49-F238E27FC236}">
                <a16:creationId xmlns:a16="http://schemas.microsoft.com/office/drawing/2014/main" id="{11462FF4-8D93-6D63-0C20-58CFE6556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931" y="1911350"/>
            <a:ext cx="5715000" cy="3810000"/>
          </a:xfrm>
          <a:prstGeom prst="rect">
            <a:avLst/>
          </a:prstGeom>
        </p:spPr>
      </p:pic>
    </p:spTree>
    <p:extLst>
      <p:ext uri="{BB962C8B-B14F-4D97-AF65-F5344CB8AC3E}">
        <p14:creationId xmlns:p14="http://schemas.microsoft.com/office/powerpoint/2010/main" val="289066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A4E6-C397-3DEB-00C9-F01B698926A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94A30DA-3BB6-2649-EC33-EF65423153EE}"/>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Distancia de </a:t>
            </a:r>
            <a:r>
              <a:rPr lang="es-ES" sz="4800" dirty="0" err="1">
                <a:solidFill>
                  <a:schemeClr val="bg2">
                    <a:lumMod val="10000"/>
                  </a:schemeClr>
                </a:solidFill>
                <a:latin typeface="Amasis MT Pro Light" panose="02040304050005020304" pitchFamily="18" charset="0"/>
                <a:cs typeface="Adobe Devanagari" panose="02040503050201020203" pitchFamily="18" charset="0"/>
              </a:rPr>
              <a:t>Hamming</a:t>
            </a:r>
            <a:endParaRPr lang="es-ES" sz="6000" dirty="0">
              <a:solidFill>
                <a:schemeClr val="bg2">
                  <a:lumMod val="10000"/>
                </a:schemeClr>
              </a:solidFill>
              <a:latin typeface="Amasis MT Pro Light" panose="02040304050005020304" pitchFamily="18" charset="0"/>
              <a:cs typeface="Adobe Devanagari" panose="02040503050201020203" pitchFamily="18" charset="0"/>
            </a:endParaRPr>
          </a:p>
        </p:txBody>
      </p:sp>
      <p:cxnSp>
        <p:nvCxnSpPr>
          <p:cNvPr id="14" name="Conector recto de flecha 13">
            <a:extLst>
              <a:ext uri="{FF2B5EF4-FFF2-40B4-BE49-F238E27FC236}">
                <a16:creationId xmlns:a16="http://schemas.microsoft.com/office/drawing/2014/main" id="{745468B1-4AC1-6950-06D9-1460F6F19A09}"/>
              </a:ext>
            </a:extLst>
          </p:cNvPr>
          <p:cNvCxnSpPr/>
          <p:nvPr/>
        </p:nvCxnSpPr>
        <p:spPr>
          <a:xfrm>
            <a:off x="6984934" y="5084877"/>
            <a:ext cx="1059543" cy="0"/>
          </a:xfrm>
          <a:prstGeom prst="straightConnector1">
            <a:avLst/>
          </a:prstGeom>
          <a:ln w="762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5" name="CuadroTexto 14">
            <a:extLst>
              <a:ext uri="{FF2B5EF4-FFF2-40B4-BE49-F238E27FC236}">
                <a16:creationId xmlns:a16="http://schemas.microsoft.com/office/drawing/2014/main" id="{625DFA94-F235-1072-3418-11DF5C6687FE}"/>
              </a:ext>
            </a:extLst>
          </p:cNvPr>
          <p:cNvSpPr txBox="1"/>
          <p:nvPr/>
        </p:nvSpPr>
        <p:spPr>
          <a:xfrm>
            <a:off x="2320108" y="2200064"/>
            <a:ext cx="2382367" cy="707886"/>
          </a:xfrm>
          <a:prstGeom prst="rect">
            <a:avLst/>
          </a:prstGeom>
          <a:noFill/>
        </p:spPr>
        <p:txBody>
          <a:bodyPr wrap="square" rtlCol="0">
            <a:spAutoFit/>
          </a:bodyPr>
          <a:lstStyle/>
          <a:p>
            <a:pPr algn="ctr"/>
            <a:r>
              <a:rPr lang="es-ES" sz="4000" dirty="0">
                <a:solidFill>
                  <a:srgbClr val="FFC000"/>
                </a:solidFill>
                <a:latin typeface="Amasis MT Pro Light" panose="02040304050005020304" pitchFamily="18" charset="0"/>
              </a:rPr>
              <a:t>G</a:t>
            </a:r>
            <a:r>
              <a:rPr lang="es-ES" sz="4000" dirty="0">
                <a:solidFill>
                  <a:schemeClr val="bg2">
                    <a:lumMod val="10000"/>
                  </a:schemeClr>
                </a:solidFill>
                <a:latin typeface="Amasis MT Pro Light" panose="02040304050005020304" pitchFamily="18" charset="0"/>
              </a:rPr>
              <a:t>ato</a:t>
            </a:r>
          </a:p>
        </p:txBody>
      </p:sp>
      <p:sp>
        <p:nvSpPr>
          <p:cNvPr id="16" name="CuadroTexto 15">
            <a:extLst>
              <a:ext uri="{FF2B5EF4-FFF2-40B4-BE49-F238E27FC236}">
                <a16:creationId xmlns:a16="http://schemas.microsoft.com/office/drawing/2014/main" id="{F1A10CFE-5490-C6B1-E1DB-8E07727F9384}"/>
              </a:ext>
            </a:extLst>
          </p:cNvPr>
          <p:cNvSpPr txBox="1"/>
          <p:nvPr/>
        </p:nvSpPr>
        <p:spPr>
          <a:xfrm>
            <a:off x="4602566" y="2214447"/>
            <a:ext cx="2382367" cy="707886"/>
          </a:xfrm>
          <a:prstGeom prst="rect">
            <a:avLst/>
          </a:prstGeom>
          <a:noFill/>
        </p:spPr>
        <p:txBody>
          <a:bodyPr wrap="square" rtlCol="0">
            <a:spAutoFit/>
          </a:bodyPr>
          <a:lstStyle/>
          <a:p>
            <a:pPr algn="ctr"/>
            <a:r>
              <a:rPr lang="es-ES" sz="4000" dirty="0">
                <a:solidFill>
                  <a:srgbClr val="FFC000"/>
                </a:solidFill>
                <a:latin typeface="Amasis MT Pro Light" panose="02040304050005020304" pitchFamily="18" charset="0"/>
              </a:rPr>
              <a:t>P</a:t>
            </a:r>
            <a:r>
              <a:rPr lang="es-ES" sz="4000" dirty="0">
                <a:solidFill>
                  <a:schemeClr val="bg2">
                    <a:lumMod val="10000"/>
                  </a:schemeClr>
                </a:solidFill>
                <a:latin typeface="Amasis MT Pro Light" panose="02040304050005020304" pitchFamily="18" charset="0"/>
              </a:rPr>
              <a:t>ato</a:t>
            </a:r>
          </a:p>
        </p:txBody>
      </p:sp>
      <p:cxnSp>
        <p:nvCxnSpPr>
          <p:cNvPr id="17" name="Conector recto de flecha 16">
            <a:extLst>
              <a:ext uri="{FF2B5EF4-FFF2-40B4-BE49-F238E27FC236}">
                <a16:creationId xmlns:a16="http://schemas.microsoft.com/office/drawing/2014/main" id="{9530294A-2CB2-0A74-7E42-B7A63F4CF895}"/>
              </a:ext>
            </a:extLst>
          </p:cNvPr>
          <p:cNvCxnSpPr/>
          <p:nvPr/>
        </p:nvCxnSpPr>
        <p:spPr>
          <a:xfrm>
            <a:off x="6984934" y="2602431"/>
            <a:ext cx="1059543" cy="0"/>
          </a:xfrm>
          <a:prstGeom prst="straightConnector1">
            <a:avLst/>
          </a:prstGeom>
          <a:ln w="762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8" name="CuadroTexto 17">
            <a:extLst>
              <a:ext uri="{FF2B5EF4-FFF2-40B4-BE49-F238E27FC236}">
                <a16:creationId xmlns:a16="http://schemas.microsoft.com/office/drawing/2014/main" id="{8DEBA0DB-98AF-E948-1778-0FE172341A12}"/>
              </a:ext>
            </a:extLst>
          </p:cNvPr>
          <p:cNvSpPr txBox="1"/>
          <p:nvPr/>
        </p:nvSpPr>
        <p:spPr>
          <a:xfrm>
            <a:off x="7915213" y="2193825"/>
            <a:ext cx="2382367" cy="707886"/>
          </a:xfrm>
          <a:prstGeom prst="rect">
            <a:avLst/>
          </a:prstGeom>
          <a:noFill/>
        </p:spPr>
        <p:txBody>
          <a:bodyPr wrap="square" rtlCol="0">
            <a:spAutoFit/>
          </a:bodyPr>
          <a:lstStyle/>
          <a:p>
            <a:pPr algn="ctr"/>
            <a:r>
              <a:rPr lang="es-ES" sz="4000" dirty="0">
                <a:solidFill>
                  <a:srgbClr val="FFC000"/>
                </a:solidFill>
                <a:latin typeface="Amasis MT Pro Light" panose="02040304050005020304" pitchFamily="18" charset="0"/>
              </a:rPr>
              <a:t>*</a:t>
            </a:r>
            <a:r>
              <a:rPr lang="es-ES" sz="4000" dirty="0">
                <a:latin typeface="Amasis MT Pro Light" panose="02040304050005020304" pitchFamily="18" charset="0"/>
              </a:rPr>
              <a:t> </a:t>
            </a:r>
            <a:r>
              <a:rPr lang="es-ES" sz="4000" dirty="0">
                <a:solidFill>
                  <a:schemeClr val="bg2">
                    <a:lumMod val="10000"/>
                  </a:schemeClr>
                </a:solidFill>
                <a:latin typeface="Amasis MT Pro Light" panose="02040304050005020304" pitchFamily="18" charset="0"/>
              </a:rPr>
              <a:t>ato</a:t>
            </a:r>
          </a:p>
        </p:txBody>
      </p:sp>
      <p:sp>
        <p:nvSpPr>
          <p:cNvPr id="20" name="CuadroTexto 19">
            <a:extLst>
              <a:ext uri="{FF2B5EF4-FFF2-40B4-BE49-F238E27FC236}">
                <a16:creationId xmlns:a16="http://schemas.microsoft.com/office/drawing/2014/main" id="{9FC6A3E0-5DB6-6EBB-3CA1-D12AA20EB32E}"/>
              </a:ext>
            </a:extLst>
          </p:cNvPr>
          <p:cNvSpPr txBox="1"/>
          <p:nvPr/>
        </p:nvSpPr>
        <p:spPr>
          <a:xfrm>
            <a:off x="9809636" y="2248488"/>
            <a:ext cx="2382367" cy="707886"/>
          </a:xfrm>
          <a:prstGeom prst="rect">
            <a:avLst/>
          </a:prstGeom>
          <a:noFill/>
        </p:spPr>
        <p:txBody>
          <a:bodyPr wrap="square" rtlCol="0">
            <a:spAutoFit/>
          </a:bodyPr>
          <a:lstStyle/>
          <a:p>
            <a:pPr algn="ctr"/>
            <a:r>
              <a:rPr lang="es-ES" sz="4000" dirty="0">
                <a:solidFill>
                  <a:schemeClr val="bg2">
                    <a:lumMod val="10000"/>
                  </a:schemeClr>
                </a:solidFill>
                <a:latin typeface="Amasis MT Pro Light" panose="02040304050005020304" pitchFamily="18" charset="0"/>
              </a:rPr>
              <a:t>= 1</a:t>
            </a:r>
          </a:p>
        </p:txBody>
      </p:sp>
      <p:sp>
        <p:nvSpPr>
          <p:cNvPr id="21" name="CuadroTexto 20">
            <a:extLst>
              <a:ext uri="{FF2B5EF4-FFF2-40B4-BE49-F238E27FC236}">
                <a16:creationId xmlns:a16="http://schemas.microsoft.com/office/drawing/2014/main" id="{BBD2E9F9-937F-035D-C0EF-F7B70C71AA4D}"/>
              </a:ext>
            </a:extLst>
          </p:cNvPr>
          <p:cNvSpPr txBox="1"/>
          <p:nvPr/>
        </p:nvSpPr>
        <p:spPr>
          <a:xfrm>
            <a:off x="9801368" y="4719815"/>
            <a:ext cx="2382367" cy="707886"/>
          </a:xfrm>
          <a:prstGeom prst="rect">
            <a:avLst/>
          </a:prstGeom>
          <a:noFill/>
        </p:spPr>
        <p:txBody>
          <a:bodyPr wrap="square" rtlCol="0">
            <a:spAutoFit/>
          </a:bodyPr>
          <a:lstStyle/>
          <a:p>
            <a:pPr algn="ctr"/>
            <a:r>
              <a:rPr lang="es-ES" sz="4000" dirty="0">
                <a:solidFill>
                  <a:schemeClr val="bg2">
                    <a:lumMod val="10000"/>
                  </a:schemeClr>
                </a:solidFill>
                <a:latin typeface="Amasis MT Pro Light" panose="02040304050005020304" pitchFamily="18" charset="0"/>
              </a:rPr>
              <a:t>= 17</a:t>
            </a:r>
          </a:p>
        </p:txBody>
      </p:sp>
      <p:sp>
        <p:nvSpPr>
          <p:cNvPr id="26" name="Rectángulo 25">
            <a:extLst>
              <a:ext uri="{FF2B5EF4-FFF2-40B4-BE49-F238E27FC236}">
                <a16:creationId xmlns:a16="http://schemas.microsoft.com/office/drawing/2014/main" id="{4787BA7E-882B-5927-8A8C-9D490D51429E}"/>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Gráfico, Gráfico de barras&#10;&#10;El contenido generado por IA puede ser incorrecto.">
            <a:extLst>
              <a:ext uri="{FF2B5EF4-FFF2-40B4-BE49-F238E27FC236}">
                <a16:creationId xmlns:a16="http://schemas.microsoft.com/office/drawing/2014/main" id="{39CB1958-03ED-9A17-6FBA-6BB44D8BB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329" y="4103280"/>
            <a:ext cx="1767923" cy="1773123"/>
          </a:xfrm>
          <a:prstGeom prst="rect">
            <a:avLst/>
          </a:prstGeom>
        </p:spPr>
      </p:pic>
      <p:pic>
        <p:nvPicPr>
          <p:cNvPr id="6" name="Imagen 5" descr="Gráfico, Gráfico de barras&#10;&#10;El contenido generado por IA puede ser incorrecto.">
            <a:extLst>
              <a:ext uri="{FF2B5EF4-FFF2-40B4-BE49-F238E27FC236}">
                <a16:creationId xmlns:a16="http://schemas.microsoft.com/office/drawing/2014/main" id="{ACE4699C-282F-8163-2EFB-8FCA57036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325" y="4105388"/>
            <a:ext cx="1771392" cy="1773123"/>
          </a:xfrm>
          <a:prstGeom prst="rect">
            <a:avLst/>
          </a:prstGeom>
        </p:spPr>
      </p:pic>
      <p:pic>
        <p:nvPicPr>
          <p:cNvPr id="8" name="Imagen 7" descr="Gráfico&#10;&#10;El contenido generado por IA puede ser incorrecto.">
            <a:extLst>
              <a:ext uri="{FF2B5EF4-FFF2-40B4-BE49-F238E27FC236}">
                <a16:creationId xmlns:a16="http://schemas.microsoft.com/office/drawing/2014/main" id="{E7F7B2AE-CEA1-694E-F5AB-D435D80E5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8967" y="4103280"/>
            <a:ext cx="1774858" cy="1773123"/>
          </a:xfrm>
          <a:prstGeom prst="rect">
            <a:avLst/>
          </a:prstGeom>
        </p:spPr>
      </p:pic>
    </p:spTree>
    <p:extLst>
      <p:ext uri="{BB962C8B-B14F-4D97-AF65-F5344CB8AC3E}">
        <p14:creationId xmlns:p14="http://schemas.microsoft.com/office/powerpoint/2010/main" val="302333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D3D8C-8692-20E4-FB3E-03BA3D5E1F01}"/>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1AA301B-0B07-6CFC-316F-C8B2A9F8664C}"/>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Algoritmo de detección de caos</a:t>
            </a:r>
            <a:endParaRPr lang="es-ES" sz="6000"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4" name="Rectángulo 3">
            <a:extLst>
              <a:ext uri="{FF2B5EF4-FFF2-40B4-BE49-F238E27FC236}">
                <a16:creationId xmlns:a16="http://schemas.microsoft.com/office/drawing/2014/main" id="{85883229-8336-BBDE-3E5D-2023D8ED3799}"/>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 name="Conector recto 2">
            <a:extLst>
              <a:ext uri="{FF2B5EF4-FFF2-40B4-BE49-F238E27FC236}">
                <a16:creationId xmlns:a16="http://schemas.microsoft.com/office/drawing/2014/main" id="{CEA2BF25-5E39-DDDE-53AA-C116974BB5DA}"/>
              </a:ext>
            </a:extLst>
          </p:cNvPr>
          <p:cNvCxnSpPr>
            <a:cxnSpLocks/>
          </p:cNvCxnSpPr>
          <p:nvPr/>
        </p:nvCxnSpPr>
        <p:spPr>
          <a:xfrm>
            <a:off x="3594100" y="1187450"/>
            <a:ext cx="0" cy="530225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2D8B6E1A-BCAA-8B28-C6BC-21F2434AA3D6}"/>
              </a:ext>
            </a:extLst>
          </p:cNvPr>
          <p:cNvSpPr txBox="1"/>
          <p:nvPr/>
        </p:nvSpPr>
        <p:spPr>
          <a:xfrm>
            <a:off x="3999931" y="1549400"/>
            <a:ext cx="7341674" cy="400110"/>
          </a:xfrm>
          <a:prstGeom prst="rect">
            <a:avLst/>
          </a:prstGeom>
          <a:noFill/>
        </p:spPr>
        <p:txBody>
          <a:bodyPr wrap="square" rtlCol="0">
            <a:spAutoFit/>
          </a:bodyPr>
          <a:lstStyle/>
          <a:p>
            <a:r>
              <a:rPr lang="es-ES" sz="2000" dirty="0">
                <a:latin typeface="Amasis MT Pro" panose="02040504050005020304" pitchFamily="18" charset="0"/>
              </a:rPr>
              <a:t>Llevar a relajación una configuración inicial</a:t>
            </a:r>
          </a:p>
        </p:txBody>
      </p:sp>
      <p:sp>
        <p:nvSpPr>
          <p:cNvPr id="8" name="CuadroTexto 7">
            <a:extLst>
              <a:ext uri="{FF2B5EF4-FFF2-40B4-BE49-F238E27FC236}">
                <a16:creationId xmlns:a16="http://schemas.microsoft.com/office/drawing/2014/main" id="{6FCFC21E-E84F-8F09-5A48-747FDD2E0ACE}"/>
              </a:ext>
            </a:extLst>
          </p:cNvPr>
          <p:cNvSpPr txBox="1"/>
          <p:nvPr/>
        </p:nvSpPr>
        <p:spPr>
          <a:xfrm>
            <a:off x="3999930" y="2440172"/>
            <a:ext cx="7341675" cy="400110"/>
          </a:xfrm>
          <a:prstGeom prst="rect">
            <a:avLst/>
          </a:prstGeom>
          <a:noFill/>
        </p:spPr>
        <p:txBody>
          <a:bodyPr wrap="square" rtlCol="0">
            <a:spAutoFit/>
          </a:bodyPr>
          <a:lstStyle/>
          <a:p>
            <a:r>
              <a:rPr lang="es-ES" sz="2000" dirty="0">
                <a:latin typeface="Amasis MT Pro" panose="02040504050005020304" pitchFamily="18" charset="0"/>
              </a:rPr>
              <a:t>Hacer una copia de la configuración</a:t>
            </a:r>
          </a:p>
        </p:txBody>
      </p:sp>
      <p:sp>
        <p:nvSpPr>
          <p:cNvPr id="9" name="CuadroTexto 8">
            <a:extLst>
              <a:ext uri="{FF2B5EF4-FFF2-40B4-BE49-F238E27FC236}">
                <a16:creationId xmlns:a16="http://schemas.microsoft.com/office/drawing/2014/main" id="{FCB60D6D-D4B6-9F85-FF05-508580B04DE7}"/>
              </a:ext>
            </a:extLst>
          </p:cNvPr>
          <p:cNvSpPr txBox="1"/>
          <p:nvPr/>
        </p:nvSpPr>
        <p:spPr>
          <a:xfrm>
            <a:off x="3999931" y="3330944"/>
            <a:ext cx="7341676" cy="400110"/>
          </a:xfrm>
          <a:prstGeom prst="rect">
            <a:avLst/>
          </a:prstGeom>
          <a:noFill/>
        </p:spPr>
        <p:txBody>
          <a:bodyPr wrap="square" rtlCol="0">
            <a:spAutoFit/>
          </a:bodyPr>
          <a:lstStyle/>
          <a:p>
            <a:r>
              <a:rPr lang="es-ES" sz="2000" dirty="0">
                <a:latin typeface="Amasis MT Pro" panose="02040504050005020304" pitchFamily="18" charset="0"/>
              </a:rPr>
              <a:t>Cambiar la estrategia de un solo agente</a:t>
            </a:r>
          </a:p>
        </p:txBody>
      </p:sp>
      <p:sp>
        <p:nvSpPr>
          <p:cNvPr id="10" name="CuadroTexto 9">
            <a:extLst>
              <a:ext uri="{FF2B5EF4-FFF2-40B4-BE49-F238E27FC236}">
                <a16:creationId xmlns:a16="http://schemas.microsoft.com/office/drawing/2014/main" id="{DA04F022-5D51-6874-D3B2-53FE1A0E1DCF}"/>
              </a:ext>
            </a:extLst>
          </p:cNvPr>
          <p:cNvSpPr txBox="1"/>
          <p:nvPr/>
        </p:nvSpPr>
        <p:spPr>
          <a:xfrm>
            <a:off x="3999930" y="4221716"/>
            <a:ext cx="7341677" cy="707886"/>
          </a:xfrm>
          <a:prstGeom prst="rect">
            <a:avLst/>
          </a:prstGeom>
          <a:noFill/>
        </p:spPr>
        <p:txBody>
          <a:bodyPr wrap="square" rtlCol="0">
            <a:spAutoFit/>
          </a:bodyPr>
          <a:lstStyle/>
          <a:p>
            <a:r>
              <a:rPr lang="es-ES" sz="2000" dirty="0">
                <a:latin typeface="Amasis MT Pro" panose="02040504050005020304" pitchFamily="18" charset="0"/>
              </a:rPr>
              <a:t>Seguir iterando el juego paralelamente en ambas configuraciones (mismos procesos aleatorios)</a:t>
            </a:r>
          </a:p>
        </p:txBody>
      </p:sp>
      <p:sp>
        <p:nvSpPr>
          <p:cNvPr id="11" name="CuadroTexto 10">
            <a:extLst>
              <a:ext uri="{FF2B5EF4-FFF2-40B4-BE49-F238E27FC236}">
                <a16:creationId xmlns:a16="http://schemas.microsoft.com/office/drawing/2014/main" id="{1F3ADDAF-D597-0C1B-3A87-9AD4465F5452}"/>
              </a:ext>
            </a:extLst>
          </p:cNvPr>
          <p:cNvSpPr txBox="1"/>
          <p:nvPr/>
        </p:nvSpPr>
        <p:spPr>
          <a:xfrm>
            <a:off x="3999931" y="2440172"/>
            <a:ext cx="5461000" cy="400110"/>
          </a:xfrm>
          <a:prstGeom prst="rect">
            <a:avLst/>
          </a:prstGeom>
          <a:noFill/>
        </p:spPr>
        <p:txBody>
          <a:bodyPr wrap="square" rtlCol="0">
            <a:spAutoFit/>
          </a:bodyPr>
          <a:lstStyle/>
          <a:p>
            <a:r>
              <a:rPr lang="es-ES" sz="2000" dirty="0">
                <a:latin typeface="Amasis MT Pro" panose="02040504050005020304" pitchFamily="18" charset="0"/>
              </a:rPr>
              <a:t>Hacer una copia de la configuración</a:t>
            </a:r>
          </a:p>
        </p:txBody>
      </p:sp>
      <p:sp>
        <p:nvSpPr>
          <p:cNvPr id="12" name="CuadroTexto 11">
            <a:extLst>
              <a:ext uri="{FF2B5EF4-FFF2-40B4-BE49-F238E27FC236}">
                <a16:creationId xmlns:a16="http://schemas.microsoft.com/office/drawing/2014/main" id="{2C21732F-E3C7-1FBE-E8E8-0DA033E282CA}"/>
              </a:ext>
            </a:extLst>
          </p:cNvPr>
          <p:cNvSpPr txBox="1"/>
          <p:nvPr/>
        </p:nvSpPr>
        <p:spPr>
          <a:xfrm>
            <a:off x="3999928" y="5323302"/>
            <a:ext cx="7474521" cy="400110"/>
          </a:xfrm>
          <a:prstGeom prst="rect">
            <a:avLst/>
          </a:prstGeom>
          <a:noFill/>
        </p:spPr>
        <p:txBody>
          <a:bodyPr wrap="square" rtlCol="0">
            <a:spAutoFit/>
          </a:bodyPr>
          <a:lstStyle/>
          <a:p>
            <a:r>
              <a:rPr lang="es-ES" sz="2000" dirty="0">
                <a:latin typeface="Amasis MT Pro" panose="02040504050005020304" pitchFamily="18" charset="0"/>
              </a:rPr>
              <a:t>Medir la distancia de </a:t>
            </a:r>
            <a:r>
              <a:rPr lang="es-ES" sz="2000" dirty="0" err="1">
                <a:latin typeface="Amasis MT Pro" panose="02040504050005020304" pitchFamily="18" charset="0"/>
              </a:rPr>
              <a:t>Hamming</a:t>
            </a:r>
            <a:r>
              <a:rPr lang="es-ES" sz="2000" dirty="0">
                <a:latin typeface="Amasis MT Pro" panose="02040504050005020304" pitchFamily="18" charset="0"/>
              </a:rPr>
              <a:t> entre las ellas a lo largo del tiempo</a:t>
            </a:r>
          </a:p>
        </p:txBody>
      </p:sp>
    </p:spTree>
    <p:extLst>
      <p:ext uri="{BB962C8B-B14F-4D97-AF65-F5344CB8AC3E}">
        <p14:creationId xmlns:p14="http://schemas.microsoft.com/office/powerpoint/2010/main" val="452117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A4396C7-59D1-7F62-CA5A-1B5CD867AEA3}"/>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descr="Forma&#10;&#10;El contenido generado por IA puede ser incorrecto.">
            <a:extLst>
              <a:ext uri="{FF2B5EF4-FFF2-40B4-BE49-F238E27FC236}">
                <a16:creationId xmlns:a16="http://schemas.microsoft.com/office/drawing/2014/main" id="{2EBD5480-30D9-D088-D583-6A0F98254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50" y="313266"/>
            <a:ext cx="9347200" cy="6231467"/>
          </a:xfrm>
          <a:prstGeom prst="rect">
            <a:avLst/>
          </a:prstGeom>
        </p:spPr>
      </p:pic>
    </p:spTree>
    <p:extLst>
      <p:ext uri="{BB962C8B-B14F-4D97-AF65-F5344CB8AC3E}">
        <p14:creationId xmlns:p14="http://schemas.microsoft.com/office/powerpoint/2010/main" val="343172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9901F-6FB2-E504-C037-27375989A2AC}"/>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130A799-C7A4-BB68-09FE-396392804B99}"/>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Dilema del prisionero</a:t>
            </a:r>
          </a:p>
        </p:txBody>
      </p:sp>
      <p:sp>
        <p:nvSpPr>
          <p:cNvPr id="4" name="Rectángulo 3">
            <a:extLst>
              <a:ext uri="{FF2B5EF4-FFF2-40B4-BE49-F238E27FC236}">
                <a16:creationId xmlns:a16="http://schemas.microsoft.com/office/drawing/2014/main" id="{69D9EE87-F247-A817-1A96-F7C571300D3A}"/>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Gráfico, Diagrama&#10;&#10;El contenido generado por IA puede ser incorrecto.">
            <a:extLst>
              <a:ext uri="{FF2B5EF4-FFF2-40B4-BE49-F238E27FC236}">
                <a16:creationId xmlns:a16="http://schemas.microsoft.com/office/drawing/2014/main" id="{6350297A-2D78-5FFC-7D5C-69A20D203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150" y="1178468"/>
            <a:ext cx="5715000" cy="3810000"/>
          </a:xfrm>
          <a:prstGeom prst="rect">
            <a:avLst/>
          </a:prstGeom>
        </p:spPr>
      </p:pic>
      <p:pic>
        <p:nvPicPr>
          <p:cNvPr id="9" name="Imagen 8" descr="Gráfico, Gráfico de dispersión&#10;&#10;El contenido generado por IA puede ser incorrecto.">
            <a:extLst>
              <a:ext uri="{FF2B5EF4-FFF2-40B4-BE49-F238E27FC236}">
                <a16:creationId xmlns:a16="http://schemas.microsoft.com/office/drawing/2014/main" id="{EB783F31-183C-ADCA-0C99-63CCF9F2A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45" y="1178468"/>
            <a:ext cx="3905255" cy="2603503"/>
          </a:xfrm>
          <a:prstGeom prst="rect">
            <a:avLst/>
          </a:prstGeom>
        </p:spPr>
      </p:pic>
      <p:pic>
        <p:nvPicPr>
          <p:cNvPr id="11" name="Imagen 10" descr="Imagen en blanco y negro&#10;&#10;El contenido generado por IA puede ser incorrecto.">
            <a:extLst>
              <a:ext uri="{FF2B5EF4-FFF2-40B4-BE49-F238E27FC236}">
                <a16:creationId xmlns:a16="http://schemas.microsoft.com/office/drawing/2014/main" id="{C3272CDE-D839-846E-7196-96CE6A86E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0045" y="3956051"/>
            <a:ext cx="3905256" cy="2603504"/>
          </a:xfrm>
          <a:prstGeom prst="rect">
            <a:avLst/>
          </a:prstGeom>
        </p:spPr>
      </p:pic>
      <p:pic>
        <p:nvPicPr>
          <p:cNvPr id="13" name="Imagen 12">
            <a:extLst>
              <a:ext uri="{FF2B5EF4-FFF2-40B4-BE49-F238E27FC236}">
                <a16:creationId xmlns:a16="http://schemas.microsoft.com/office/drawing/2014/main" id="{3E2C8038-16A7-945F-E1FB-C54297D1B06D}"/>
              </a:ext>
            </a:extLst>
          </p:cNvPr>
          <p:cNvPicPr>
            <a:picLocks noChangeAspect="1"/>
          </p:cNvPicPr>
          <p:nvPr/>
        </p:nvPicPr>
        <p:blipFill>
          <a:blip r:embed="rId6"/>
          <a:stretch>
            <a:fillRect/>
          </a:stretch>
        </p:blipFill>
        <p:spPr>
          <a:xfrm>
            <a:off x="2610988" y="5257803"/>
            <a:ext cx="4917325" cy="691316"/>
          </a:xfrm>
          <a:prstGeom prst="rect">
            <a:avLst/>
          </a:prstGeom>
        </p:spPr>
      </p:pic>
    </p:spTree>
    <p:extLst>
      <p:ext uri="{BB962C8B-B14F-4D97-AF65-F5344CB8AC3E}">
        <p14:creationId xmlns:p14="http://schemas.microsoft.com/office/powerpoint/2010/main" val="200422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CD729-5AE9-6EA8-3CB2-8431520459C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9305A55-8465-9250-6D5C-A59B31CFCDB9}"/>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Juego de los bienes públicos</a:t>
            </a:r>
            <a:endParaRPr lang="es-ES" sz="4800" dirty="0">
              <a:solidFill>
                <a:schemeClr val="bg2">
                  <a:lumMod val="10000"/>
                </a:schemeClr>
              </a:solidFill>
              <a:latin typeface="Amasis MT Pro Light" panose="02040304050005020304" pitchFamily="18" charset="0"/>
            </a:endParaRPr>
          </a:p>
        </p:txBody>
      </p:sp>
      <p:sp>
        <p:nvSpPr>
          <p:cNvPr id="4" name="Rectángulo 3">
            <a:extLst>
              <a:ext uri="{FF2B5EF4-FFF2-40B4-BE49-F238E27FC236}">
                <a16:creationId xmlns:a16="http://schemas.microsoft.com/office/drawing/2014/main" id="{7731F698-2719-8B69-3402-37900BDE49A3}"/>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Gráfico, Histograma&#10;&#10;El contenido generado por IA puede ser incorrecto.">
            <a:extLst>
              <a:ext uri="{FF2B5EF4-FFF2-40B4-BE49-F238E27FC236}">
                <a16:creationId xmlns:a16="http://schemas.microsoft.com/office/drawing/2014/main" id="{DF27DD44-D63D-D1DF-A16C-C9A9C1FA9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367" y="1178469"/>
            <a:ext cx="3976633" cy="2651088"/>
          </a:xfrm>
          <a:prstGeom prst="rect">
            <a:avLst/>
          </a:prstGeom>
        </p:spPr>
      </p:pic>
      <p:pic>
        <p:nvPicPr>
          <p:cNvPr id="7" name="Imagen 6" descr="Gráfico, Gráfico de líneas, Histograma&#10;&#10;El contenido generado por IA puede ser incorrecto.">
            <a:extLst>
              <a:ext uri="{FF2B5EF4-FFF2-40B4-BE49-F238E27FC236}">
                <a16:creationId xmlns:a16="http://schemas.microsoft.com/office/drawing/2014/main" id="{5C81A61C-06A5-7F39-025B-F6CDE15A5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601" y="3909990"/>
            <a:ext cx="3976633" cy="2651088"/>
          </a:xfrm>
          <a:prstGeom prst="rect">
            <a:avLst/>
          </a:prstGeom>
        </p:spPr>
      </p:pic>
      <p:pic>
        <p:nvPicPr>
          <p:cNvPr id="11" name="Imagen 10" descr="Imagen en blanco y negro&#10;&#10;El contenido generado por IA puede ser incorrecto.">
            <a:extLst>
              <a:ext uri="{FF2B5EF4-FFF2-40B4-BE49-F238E27FC236}">
                <a16:creationId xmlns:a16="http://schemas.microsoft.com/office/drawing/2014/main" id="{FD64B6ED-8C6F-4152-5912-5AFFBE870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972" y="3909990"/>
            <a:ext cx="3976634" cy="2651088"/>
          </a:xfrm>
          <a:prstGeom prst="rect">
            <a:avLst/>
          </a:prstGeom>
        </p:spPr>
      </p:pic>
      <p:pic>
        <p:nvPicPr>
          <p:cNvPr id="13" name="Imagen 12" descr="Gráfico&#10;&#10;El contenido generado por IA puede ser incorrecto.">
            <a:extLst>
              <a:ext uri="{FF2B5EF4-FFF2-40B4-BE49-F238E27FC236}">
                <a16:creationId xmlns:a16="http://schemas.microsoft.com/office/drawing/2014/main" id="{CBB3A7A6-D22B-6A63-0125-B3E7FA12B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4972" y="1178469"/>
            <a:ext cx="3976634" cy="2651089"/>
          </a:xfrm>
          <a:prstGeom prst="rect">
            <a:avLst/>
          </a:prstGeom>
        </p:spPr>
      </p:pic>
    </p:spTree>
    <p:extLst>
      <p:ext uri="{BB962C8B-B14F-4D97-AF65-F5344CB8AC3E}">
        <p14:creationId xmlns:p14="http://schemas.microsoft.com/office/powerpoint/2010/main" val="3099465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F8E0-0478-6595-68BD-40FF4C7C13D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FD1A3C1-1E12-6982-C3AC-2A64548BA31D}"/>
              </a:ext>
            </a:extLst>
          </p:cNvPr>
          <p:cNvSpPr txBox="1"/>
          <p:nvPr/>
        </p:nvSpPr>
        <p:spPr>
          <a:xfrm>
            <a:off x="2119257" y="173736"/>
            <a:ext cx="9222352" cy="1200329"/>
          </a:xfrm>
          <a:prstGeom prst="rect">
            <a:avLst/>
          </a:prstGeom>
          <a:noFill/>
        </p:spPr>
        <p:txBody>
          <a:bodyPr wrap="square" rtlCol="0">
            <a:spAutoFit/>
          </a:bodyPr>
          <a:lstStyle/>
          <a:p>
            <a:pPr algn="r"/>
            <a:r>
              <a:rPr lang="es-ES" sz="3600" b="1" dirty="0">
                <a:latin typeface="Amasis MT Pro Light" panose="02040304050005020304" pitchFamily="18" charset="0"/>
                <a:cs typeface="Adobe Devanagari" panose="02040503050201020203" pitchFamily="18" charset="0"/>
              </a:rPr>
              <a:t>3. </a:t>
            </a:r>
            <a:r>
              <a:rPr lang="en-US" sz="3600" b="1" dirty="0">
                <a:solidFill>
                  <a:schemeClr val="bg2">
                    <a:lumMod val="10000"/>
                  </a:schemeClr>
                </a:solidFill>
                <a:latin typeface="Amasis MT Pro Light" panose="02040304050005020304" pitchFamily="18" charset="0"/>
                <a:cs typeface="Adobe Devanagari" panose="02040503050201020203" pitchFamily="18" charset="0"/>
              </a:rPr>
              <a:t>Classification of cellular automata based on the Hamming distance</a:t>
            </a:r>
          </a:p>
        </p:txBody>
      </p:sp>
      <p:sp>
        <p:nvSpPr>
          <p:cNvPr id="4" name="Rectángulo 3">
            <a:extLst>
              <a:ext uri="{FF2B5EF4-FFF2-40B4-BE49-F238E27FC236}">
                <a16:creationId xmlns:a16="http://schemas.microsoft.com/office/drawing/2014/main" id="{B4983078-31DD-E038-B092-2E6BD8839B3B}"/>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descr="Patrón de fondo&#10;&#10;El contenido generado por IA puede ser incorrecto.">
            <a:extLst>
              <a:ext uri="{FF2B5EF4-FFF2-40B4-BE49-F238E27FC236}">
                <a16:creationId xmlns:a16="http://schemas.microsoft.com/office/drawing/2014/main" id="{EEC8EC79-97E5-34FA-0398-F2D1F7635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51" y="1707821"/>
            <a:ext cx="9227129" cy="4632019"/>
          </a:xfrm>
          <a:prstGeom prst="rect">
            <a:avLst/>
          </a:prstGeom>
        </p:spPr>
      </p:pic>
    </p:spTree>
    <p:extLst>
      <p:ext uri="{BB962C8B-B14F-4D97-AF65-F5344CB8AC3E}">
        <p14:creationId xmlns:p14="http://schemas.microsoft.com/office/powerpoint/2010/main" val="106235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Un hombre con lentes posa de frente en un área abierta&#10;&#10;Descripción generada automáticamente">
            <a:extLst>
              <a:ext uri="{FF2B5EF4-FFF2-40B4-BE49-F238E27FC236}">
                <a16:creationId xmlns:a16="http://schemas.microsoft.com/office/drawing/2014/main" id="{75F8ECE5-F9AF-4A92-8CAA-453B4C64A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728" y="3429000"/>
            <a:ext cx="3401568" cy="2551176"/>
          </a:xfrm>
          <a:prstGeom prst="rect">
            <a:avLst/>
          </a:prstGeom>
        </p:spPr>
      </p:pic>
      <p:sp>
        <p:nvSpPr>
          <p:cNvPr id="5" name="CuadroTexto 4">
            <a:extLst>
              <a:ext uri="{FF2B5EF4-FFF2-40B4-BE49-F238E27FC236}">
                <a16:creationId xmlns:a16="http://schemas.microsoft.com/office/drawing/2014/main" id="{88878037-56AC-7DD8-3568-EF0BE60DF3D6}"/>
              </a:ext>
            </a:extLst>
          </p:cNvPr>
          <p:cNvSpPr txBox="1"/>
          <p:nvPr/>
        </p:nvSpPr>
        <p:spPr>
          <a:xfrm>
            <a:off x="5824728" y="6135624"/>
            <a:ext cx="3401568" cy="369332"/>
          </a:xfrm>
          <a:prstGeom prst="rect">
            <a:avLst/>
          </a:prstGeom>
          <a:noFill/>
        </p:spPr>
        <p:txBody>
          <a:bodyPr wrap="square" rtlCol="0">
            <a:spAutoFit/>
          </a:bodyPr>
          <a:lstStyle/>
          <a:p>
            <a:pPr algn="ctr"/>
            <a:r>
              <a:rPr lang="es-ES" dirty="0">
                <a:solidFill>
                  <a:schemeClr val="bg2">
                    <a:lumMod val="25000"/>
                  </a:schemeClr>
                </a:solidFill>
                <a:latin typeface="Adobe Devanagari" panose="02040503050201020203" pitchFamily="18" charset="0"/>
                <a:cs typeface="Adobe Devanagari" panose="02040503050201020203" pitchFamily="18" charset="0"/>
              </a:rPr>
              <a:t>Gaspar Alfaro García</a:t>
            </a:r>
          </a:p>
        </p:txBody>
      </p:sp>
      <p:sp>
        <p:nvSpPr>
          <p:cNvPr id="6" name="CuadroTexto 5">
            <a:extLst>
              <a:ext uri="{FF2B5EF4-FFF2-40B4-BE49-F238E27FC236}">
                <a16:creationId xmlns:a16="http://schemas.microsoft.com/office/drawing/2014/main" id="{72055303-A586-1B7E-750C-19858D16AB67}"/>
              </a:ext>
            </a:extLst>
          </p:cNvPr>
          <p:cNvSpPr txBox="1"/>
          <p:nvPr/>
        </p:nvSpPr>
        <p:spPr>
          <a:xfrm>
            <a:off x="3480816" y="2706624"/>
            <a:ext cx="3401568" cy="369332"/>
          </a:xfrm>
          <a:prstGeom prst="rect">
            <a:avLst/>
          </a:prstGeom>
          <a:noFill/>
        </p:spPr>
        <p:txBody>
          <a:bodyPr wrap="square" rtlCol="0">
            <a:spAutoFit/>
          </a:bodyPr>
          <a:lstStyle/>
          <a:p>
            <a:pPr algn="ctr"/>
            <a:r>
              <a:rPr lang="es-ES" dirty="0">
                <a:solidFill>
                  <a:schemeClr val="bg2">
                    <a:lumMod val="25000"/>
                  </a:schemeClr>
                </a:solidFill>
                <a:latin typeface="Adobe Devanagari" panose="02040503050201020203" pitchFamily="18" charset="0"/>
                <a:cs typeface="Adobe Devanagari" panose="02040503050201020203" pitchFamily="18" charset="0"/>
              </a:rPr>
              <a:t>Miguel Ángel Fernández Sanjuán</a:t>
            </a:r>
          </a:p>
        </p:txBody>
      </p:sp>
      <p:sp>
        <p:nvSpPr>
          <p:cNvPr id="7" name="CuadroTexto 6">
            <a:extLst>
              <a:ext uri="{FF2B5EF4-FFF2-40B4-BE49-F238E27FC236}">
                <a16:creationId xmlns:a16="http://schemas.microsoft.com/office/drawing/2014/main" id="{909F9C9C-3095-AFBB-15A3-D1AEDFAA2576}"/>
              </a:ext>
            </a:extLst>
          </p:cNvPr>
          <p:cNvSpPr txBox="1"/>
          <p:nvPr/>
        </p:nvSpPr>
        <p:spPr>
          <a:xfrm>
            <a:off x="7836409" y="2706624"/>
            <a:ext cx="3401568" cy="369332"/>
          </a:xfrm>
          <a:prstGeom prst="rect">
            <a:avLst/>
          </a:prstGeom>
          <a:noFill/>
        </p:spPr>
        <p:txBody>
          <a:bodyPr wrap="square" rtlCol="0">
            <a:spAutoFit/>
          </a:bodyPr>
          <a:lstStyle/>
          <a:p>
            <a:pPr algn="ctr"/>
            <a:r>
              <a:rPr lang="es-ES" dirty="0">
                <a:solidFill>
                  <a:schemeClr val="bg2">
                    <a:lumMod val="25000"/>
                  </a:schemeClr>
                </a:solidFill>
                <a:latin typeface="Adobe Devanagari" panose="02040503050201020203" pitchFamily="18" charset="0"/>
                <a:cs typeface="Adobe Devanagari" panose="02040503050201020203" pitchFamily="18" charset="0"/>
              </a:rPr>
              <a:t>Rubén Capeáns Rivas</a:t>
            </a:r>
          </a:p>
        </p:txBody>
      </p:sp>
      <p:sp>
        <p:nvSpPr>
          <p:cNvPr id="2" name="Rectángulo 1">
            <a:extLst>
              <a:ext uri="{FF2B5EF4-FFF2-40B4-BE49-F238E27FC236}">
                <a16:creationId xmlns:a16="http://schemas.microsoft.com/office/drawing/2014/main" id="{875D9713-CEE0-9DC0-81CB-FA14CBAF4A68}"/>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92671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649D-EFD5-0D60-0228-5CE781091F0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6AD81E0-0D37-3C9E-FE81-778EC2AAD0FC}"/>
              </a:ext>
            </a:extLst>
          </p:cNvPr>
          <p:cNvSpPr txBox="1"/>
          <p:nvPr/>
        </p:nvSpPr>
        <p:spPr>
          <a:xfrm>
            <a:off x="142875" y="173736"/>
            <a:ext cx="11198733" cy="830997"/>
          </a:xfrm>
          <a:prstGeom prst="rect">
            <a:avLst/>
          </a:prstGeom>
          <a:noFill/>
        </p:spPr>
        <p:txBody>
          <a:bodyPr wrap="square" rtlCol="0">
            <a:spAutoFit/>
          </a:bodyPr>
          <a:lstStyle/>
          <a:p>
            <a:pPr lvl="2" algn="r"/>
            <a:r>
              <a:rPr lang="es-ES" sz="4800" dirty="0">
                <a:solidFill>
                  <a:schemeClr val="bg2">
                    <a:lumMod val="10000"/>
                  </a:schemeClr>
                </a:solidFill>
                <a:latin typeface="Amasis MT Pro Light" panose="02040304050005020304" pitchFamily="18" charset="0"/>
                <a:cs typeface="Adobe Devanagari" panose="02040503050201020203" pitchFamily="18" charset="0"/>
              </a:rPr>
              <a:t>Autómatas celulares elementales</a:t>
            </a:r>
          </a:p>
        </p:txBody>
      </p:sp>
      <p:sp>
        <p:nvSpPr>
          <p:cNvPr id="4" name="Rectángulo 3">
            <a:extLst>
              <a:ext uri="{FF2B5EF4-FFF2-40B4-BE49-F238E27FC236}">
                <a16:creationId xmlns:a16="http://schemas.microsoft.com/office/drawing/2014/main" id="{1CE3F170-ED00-7263-1A6C-DAFB9E2CBF7A}"/>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E6D2378B-74B5-6AC8-F8E1-E7CE30F63FBE}"/>
              </a:ext>
            </a:extLst>
          </p:cNvPr>
          <p:cNvSpPr txBox="1"/>
          <p:nvPr/>
        </p:nvSpPr>
        <p:spPr>
          <a:xfrm>
            <a:off x="2892933" y="1524000"/>
            <a:ext cx="8448675" cy="400110"/>
          </a:xfrm>
          <a:prstGeom prst="rect">
            <a:avLst/>
          </a:prstGeom>
          <a:noFill/>
        </p:spPr>
        <p:txBody>
          <a:bodyPr wrap="square" rtlCol="0">
            <a:spAutoFit/>
          </a:bodyPr>
          <a:lstStyle/>
          <a:p>
            <a:pPr algn="ctr"/>
            <a:r>
              <a:rPr lang="es-ES" sz="2000" dirty="0">
                <a:latin typeface="Amasis MT Pro" panose="02040504050005020304" pitchFamily="18" charset="0"/>
              </a:rPr>
              <a:t>Rule 105 = 0x128 + 1x64 + 1x32 + 0x16 + 1x8 + 0x4 + 0x2 + 1</a:t>
            </a:r>
          </a:p>
        </p:txBody>
      </p:sp>
      <p:sp>
        <p:nvSpPr>
          <p:cNvPr id="5" name="CuadroTexto 4">
            <a:extLst>
              <a:ext uri="{FF2B5EF4-FFF2-40B4-BE49-F238E27FC236}">
                <a16:creationId xmlns:a16="http://schemas.microsoft.com/office/drawing/2014/main" id="{EFC8D879-C881-1B90-E2CC-DCFF983D93DF}"/>
              </a:ext>
            </a:extLst>
          </p:cNvPr>
          <p:cNvSpPr txBox="1"/>
          <p:nvPr/>
        </p:nvSpPr>
        <p:spPr>
          <a:xfrm>
            <a:off x="2765927" y="2291096"/>
            <a:ext cx="361950" cy="646331"/>
          </a:xfrm>
          <a:prstGeom prst="rect">
            <a:avLst/>
          </a:prstGeom>
          <a:noFill/>
        </p:spPr>
        <p:txBody>
          <a:bodyPr wrap="square" rtlCol="0">
            <a:spAutoFit/>
          </a:bodyPr>
          <a:lstStyle/>
          <a:p>
            <a:pPr algn="ctr"/>
            <a:r>
              <a:rPr lang="es-ES" sz="3600" dirty="0">
                <a:latin typeface="Amasis MT Pro" panose="02040504050005020304" pitchFamily="18" charset="0"/>
              </a:rPr>
              <a:t>0</a:t>
            </a:r>
            <a:endParaRPr lang="es-ES" dirty="0">
              <a:latin typeface="Amasis MT Pro" panose="02040504050005020304" pitchFamily="18" charset="0"/>
            </a:endParaRPr>
          </a:p>
        </p:txBody>
      </p:sp>
      <p:sp>
        <p:nvSpPr>
          <p:cNvPr id="8" name="CuadroTexto 7">
            <a:extLst>
              <a:ext uri="{FF2B5EF4-FFF2-40B4-BE49-F238E27FC236}">
                <a16:creationId xmlns:a16="http://schemas.microsoft.com/office/drawing/2014/main" id="{B736B465-92A7-D7D0-740A-7015D9A7FC6E}"/>
              </a:ext>
            </a:extLst>
          </p:cNvPr>
          <p:cNvSpPr txBox="1"/>
          <p:nvPr/>
        </p:nvSpPr>
        <p:spPr>
          <a:xfrm>
            <a:off x="3831828" y="2291096"/>
            <a:ext cx="361950" cy="646331"/>
          </a:xfrm>
          <a:prstGeom prst="rect">
            <a:avLst/>
          </a:prstGeom>
          <a:noFill/>
        </p:spPr>
        <p:txBody>
          <a:bodyPr wrap="square" rtlCol="0">
            <a:spAutoFit/>
          </a:bodyPr>
          <a:lstStyle/>
          <a:p>
            <a:pPr algn="ctr"/>
            <a:r>
              <a:rPr lang="es-ES" sz="3600" dirty="0">
                <a:latin typeface="Amasis MT Pro" panose="02040504050005020304" pitchFamily="18" charset="0"/>
              </a:rPr>
              <a:t>1</a:t>
            </a:r>
            <a:endParaRPr lang="es-ES" dirty="0">
              <a:latin typeface="Amasis MT Pro" panose="02040504050005020304" pitchFamily="18" charset="0"/>
            </a:endParaRPr>
          </a:p>
        </p:txBody>
      </p:sp>
      <p:sp>
        <p:nvSpPr>
          <p:cNvPr id="9" name="CuadroTexto 8">
            <a:extLst>
              <a:ext uri="{FF2B5EF4-FFF2-40B4-BE49-F238E27FC236}">
                <a16:creationId xmlns:a16="http://schemas.microsoft.com/office/drawing/2014/main" id="{8AB18011-0FED-E475-36E2-935779B831ED}"/>
              </a:ext>
            </a:extLst>
          </p:cNvPr>
          <p:cNvSpPr txBox="1"/>
          <p:nvPr/>
        </p:nvSpPr>
        <p:spPr>
          <a:xfrm>
            <a:off x="4897729" y="2291095"/>
            <a:ext cx="361950" cy="646331"/>
          </a:xfrm>
          <a:prstGeom prst="rect">
            <a:avLst/>
          </a:prstGeom>
          <a:noFill/>
        </p:spPr>
        <p:txBody>
          <a:bodyPr wrap="square" rtlCol="0">
            <a:spAutoFit/>
          </a:bodyPr>
          <a:lstStyle/>
          <a:p>
            <a:pPr algn="ctr"/>
            <a:r>
              <a:rPr lang="es-ES" sz="3600" dirty="0">
                <a:latin typeface="Amasis MT Pro" panose="02040504050005020304" pitchFamily="18" charset="0"/>
              </a:rPr>
              <a:t>1</a:t>
            </a:r>
            <a:endParaRPr lang="es-ES" dirty="0">
              <a:latin typeface="Amasis MT Pro" panose="02040504050005020304" pitchFamily="18" charset="0"/>
            </a:endParaRPr>
          </a:p>
        </p:txBody>
      </p:sp>
      <p:sp>
        <p:nvSpPr>
          <p:cNvPr id="10" name="CuadroTexto 9">
            <a:extLst>
              <a:ext uri="{FF2B5EF4-FFF2-40B4-BE49-F238E27FC236}">
                <a16:creationId xmlns:a16="http://schemas.microsoft.com/office/drawing/2014/main" id="{7E0C649F-14BE-3278-27A5-231808925B05}"/>
              </a:ext>
            </a:extLst>
          </p:cNvPr>
          <p:cNvSpPr txBox="1"/>
          <p:nvPr/>
        </p:nvSpPr>
        <p:spPr>
          <a:xfrm>
            <a:off x="5960692" y="2291094"/>
            <a:ext cx="361950" cy="646331"/>
          </a:xfrm>
          <a:prstGeom prst="rect">
            <a:avLst/>
          </a:prstGeom>
          <a:noFill/>
        </p:spPr>
        <p:txBody>
          <a:bodyPr wrap="square" rtlCol="0">
            <a:spAutoFit/>
          </a:bodyPr>
          <a:lstStyle/>
          <a:p>
            <a:pPr algn="ctr"/>
            <a:r>
              <a:rPr lang="es-ES" sz="3600" dirty="0">
                <a:latin typeface="Amasis MT Pro" panose="02040504050005020304" pitchFamily="18" charset="0"/>
              </a:rPr>
              <a:t>0</a:t>
            </a:r>
            <a:endParaRPr lang="es-ES" dirty="0">
              <a:latin typeface="Amasis MT Pro" panose="02040504050005020304" pitchFamily="18" charset="0"/>
            </a:endParaRPr>
          </a:p>
        </p:txBody>
      </p:sp>
      <p:sp>
        <p:nvSpPr>
          <p:cNvPr id="11" name="CuadroTexto 10">
            <a:extLst>
              <a:ext uri="{FF2B5EF4-FFF2-40B4-BE49-F238E27FC236}">
                <a16:creationId xmlns:a16="http://schemas.microsoft.com/office/drawing/2014/main" id="{41933D6A-661F-B146-6B42-42F3FCDC4588}"/>
              </a:ext>
            </a:extLst>
          </p:cNvPr>
          <p:cNvSpPr txBox="1"/>
          <p:nvPr/>
        </p:nvSpPr>
        <p:spPr>
          <a:xfrm>
            <a:off x="7203970" y="2279998"/>
            <a:ext cx="361950" cy="646331"/>
          </a:xfrm>
          <a:prstGeom prst="rect">
            <a:avLst/>
          </a:prstGeom>
          <a:noFill/>
        </p:spPr>
        <p:txBody>
          <a:bodyPr wrap="square" rtlCol="0">
            <a:spAutoFit/>
          </a:bodyPr>
          <a:lstStyle/>
          <a:p>
            <a:pPr algn="ctr"/>
            <a:r>
              <a:rPr lang="es-ES" sz="3600" dirty="0">
                <a:latin typeface="Amasis MT Pro" panose="02040504050005020304" pitchFamily="18" charset="0"/>
              </a:rPr>
              <a:t>1</a:t>
            </a:r>
            <a:endParaRPr lang="es-ES" dirty="0">
              <a:latin typeface="Amasis MT Pro" panose="02040504050005020304" pitchFamily="18" charset="0"/>
            </a:endParaRPr>
          </a:p>
        </p:txBody>
      </p:sp>
      <p:sp>
        <p:nvSpPr>
          <p:cNvPr id="12" name="CuadroTexto 11">
            <a:extLst>
              <a:ext uri="{FF2B5EF4-FFF2-40B4-BE49-F238E27FC236}">
                <a16:creationId xmlns:a16="http://schemas.microsoft.com/office/drawing/2014/main" id="{1656A5A4-11CC-7CAA-5731-46FBCF6C084F}"/>
              </a:ext>
            </a:extLst>
          </p:cNvPr>
          <p:cNvSpPr txBox="1"/>
          <p:nvPr/>
        </p:nvSpPr>
        <p:spPr>
          <a:xfrm>
            <a:off x="8452449" y="2279997"/>
            <a:ext cx="361950" cy="646331"/>
          </a:xfrm>
          <a:prstGeom prst="rect">
            <a:avLst/>
          </a:prstGeom>
          <a:noFill/>
        </p:spPr>
        <p:txBody>
          <a:bodyPr wrap="square" rtlCol="0">
            <a:spAutoFit/>
          </a:bodyPr>
          <a:lstStyle/>
          <a:p>
            <a:pPr algn="ctr"/>
            <a:r>
              <a:rPr lang="es-ES" sz="3600" dirty="0">
                <a:latin typeface="Amasis MT Pro" panose="02040504050005020304" pitchFamily="18" charset="0"/>
              </a:rPr>
              <a:t>0</a:t>
            </a:r>
            <a:endParaRPr lang="es-ES" dirty="0">
              <a:latin typeface="Amasis MT Pro" panose="02040504050005020304" pitchFamily="18" charset="0"/>
            </a:endParaRPr>
          </a:p>
        </p:txBody>
      </p:sp>
      <p:sp>
        <p:nvSpPr>
          <p:cNvPr id="13" name="CuadroTexto 12">
            <a:extLst>
              <a:ext uri="{FF2B5EF4-FFF2-40B4-BE49-F238E27FC236}">
                <a16:creationId xmlns:a16="http://schemas.microsoft.com/office/drawing/2014/main" id="{FF27564B-0D67-B204-D906-73586D7A45AA}"/>
              </a:ext>
            </a:extLst>
          </p:cNvPr>
          <p:cNvSpPr txBox="1"/>
          <p:nvPr/>
        </p:nvSpPr>
        <p:spPr>
          <a:xfrm>
            <a:off x="9700928" y="2298362"/>
            <a:ext cx="361950" cy="646331"/>
          </a:xfrm>
          <a:prstGeom prst="rect">
            <a:avLst/>
          </a:prstGeom>
          <a:noFill/>
        </p:spPr>
        <p:txBody>
          <a:bodyPr wrap="square" rtlCol="0">
            <a:spAutoFit/>
          </a:bodyPr>
          <a:lstStyle/>
          <a:p>
            <a:pPr algn="ctr"/>
            <a:r>
              <a:rPr lang="es-ES" sz="3600" dirty="0">
                <a:latin typeface="Amasis MT Pro" panose="02040504050005020304" pitchFamily="18" charset="0"/>
              </a:rPr>
              <a:t>0</a:t>
            </a:r>
            <a:endParaRPr lang="es-ES" dirty="0">
              <a:latin typeface="Amasis MT Pro" panose="02040504050005020304" pitchFamily="18" charset="0"/>
            </a:endParaRPr>
          </a:p>
        </p:txBody>
      </p:sp>
      <p:sp>
        <p:nvSpPr>
          <p:cNvPr id="14" name="CuadroTexto 13">
            <a:extLst>
              <a:ext uri="{FF2B5EF4-FFF2-40B4-BE49-F238E27FC236}">
                <a16:creationId xmlns:a16="http://schemas.microsoft.com/office/drawing/2014/main" id="{12BFD4D0-50A0-62C6-C3BF-A4B0C1E802EE}"/>
              </a:ext>
            </a:extLst>
          </p:cNvPr>
          <p:cNvSpPr txBox="1"/>
          <p:nvPr/>
        </p:nvSpPr>
        <p:spPr>
          <a:xfrm>
            <a:off x="10945645" y="2298362"/>
            <a:ext cx="361950" cy="646331"/>
          </a:xfrm>
          <a:prstGeom prst="rect">
            <a:avLst/>
          </a:prstGeom>
          <a:noFill/>
        </p:spPr>
        <p:txBody>
          <a:bodyPr wrap="square" rtlCol="0">
            <a:spAutoFit/>
          </a:bodyPr>
          <a:lstStyle/>
          <a:p>
            <a:pPr algn="ctr"/>
            <a:r>
              <a:rPr lang="es-ES" sz="3600" dirty="0">
                <a:latin typeface="Amasis MT Pro" panose="02040504050005020304" pitchFamily="18" charset="0"/>
              </a:rPr>
              <a:t>1</a:t>
            </a:r>
            <a:endParaRPr lang="es-ES" dirty="0">
              <a:latin typeface="Amasis MT Pro" panose="02040504050005020304" pitchFamily="18" charset="0"/>
            </a:endParaRPr>
          </a:p>
        </p:txBody>
      </p:sp>
      <p:pic>
        <p:nvPicPr>
          <p:cNvPr id="16" name="Imagen 15" descr="Forma, Cuadrado&#10;&#10;El contenido generado por IA puede ser incorrecto.">
            <a:extLst>
              <a:ext uri="{FF2B5EF4-FFF2-40B4-BE49-F238E27FC236}">
                <a16:creationId xmlns:a16="http://schemas.microsoft.com/office/drawing/2014/main" id="{7CED3547-EF43-05A7-7BCE-13BD988D4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2288" y="3110458"/>
            <a:ext cx="728663" cy="257175"/>
          </a:xfrm>
          <a:prstGeom prst="rect">
            <a:avLst/>
          </a:prstGeom>
        </p:spPr>
      </p:pic>
      <p:pic>
        <p:nvPicPr>
          <p:cNvPr id="18" name="Imagen 17" descr="Forma, Cuadrado&#10;&#10;El contenido generado por IA puede ser incorrecto.">
            <a:extLst>
              <a:ext uri="{FF2B5EF4-FFF2-40B4-BE49-F238E27FC236}">
                <a16:creationId xmlns:a16="http://schemas.microsoft.com/office/drawing/2014/main" id="{B944D4CE-1830-80FE-F1C6-270A82226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571" y="3118758"/>
            <a:ext cx="728663" cy="257175"/>
          </a:xfrm>
          <a:prstGeom prst="rect">
            <a:avLst/>
          </a:prstGeom>
        </p:spPr>
      </p:pic>
      <p:pic>
        <p:nvPicPr>
          <p:cNvPr id="20" name="Imagen 19" descr="Icono&#10;&#10;El contenido generado por IA puede ser incorrecto.">
            <a:extLst>
              <a:ext uri="{FF2B5EF4-FFF2-40B4-BE49-F238E27FC236}">
                <a16:creationId xmlns:a16="http://schemas.microsoft.com/office/drawing/2014/main" id="{3DF6A238-7A36-B6EF-02E7-A10C2D730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092" y="3110458"/>
            <a:ext cx="728663" cy="257175"/>
          </a:xfrm>
          <a:prstGeom prst="rect">
            <a:avLst/>
          </a:prstGeom>
        </p:spPr>
      </p:pic>
      <p:pic>
        <p:nvPicPr>
          <p:cNvPr id="22" name="Imagen 21" descr="Icono&#10;&#10;El contenido generado por IA puede ser incorrecto.">
            <a:extLst>
              <a:ext uri="{FF2B5EF4-FFF2-40B4-BE49-F238E27FC236}">
                <a16:creationId xmlns:a16="http://schemas.microsoft.com/office/drawing/2014/main" id="{878ECEF3-C7F9-C322-BB41-66259CE0C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613" y="3110458"/>
            <a:ext cx="728663" cy="257175"/>
          </a:xfrm>
          <a:prstGeom prst="rect">
            <a:avLst/>
          </a:prstGeom>
        </p:spPr>
      </p:pic>
      <p:pic>
        <p:nvPicPr>
          <p:cNvPr id="24" name="Imagen 23" descr="Forma, Cuadrado&#10;&#10;El contenido generado por IA puede ser incorrecto.">
            <a:extLst>
              <a:ext uri="{FF2B5EF4-FFF2-40B4-BE49-F238E27FC236}">
                <a16:creationId xmlns:a16="http://schemas.microsoft.com/office/drawing/2014/main" id="{288C7AB0-13FC-CDF9-75C8-804971EFBF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7335" y="3118758"/>
            <a:ext cx="728663" cy="257175"/>
          </a:xfrm>
          <a:prstGeom prst="rect">
            <a:avLst/>
          </a:prstGeom>
        </p:spPr>
      </p:pic>
      <p:pic>
        <p:nvPicPr>
          <p:cNvPr id="26" name="Imagen 25" descr="Forma, Cuadrado&#10;&#10;El contenido generado por IA puede ser incorrecto.">
            <a:extLst>
              <a:ext uri="{FF2B5EF4-FFF2-40B4-BE49-F238E27FC236}">
                <a16:creationId xmlns:a16="http://schemas.microsoft.com/office/drawing/2014/main" id="{FDC07D17-B53B-BCD2-9738-FE55EF278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4372" y="3123734"/>
            <a:ext cx="728663" cy="257175"/>
          </a:xfrm>
          <a:prstGeom prst="rect">
            <a:avLst/>
          </a:prstGeom>
        </p:spPr>
      </p:pic>
      <p:pic>
        <p:nvPicPr>
          <p:cNvPr id="28" name="Imagen 27" descr="Icono&#10;&#10;El contenido generado por IA puede ser incorrecto.">
            <a:extLst>
              <a:ext uri="{FF2B5EF4-FFF2-40B4-BE49-F238E27FC236}">
                <a16:creationId xmlns:a16="http://schemas.microsoft.com/office/drawing/2014/main" id="{CCE875A3-DBDE-1126-360C-CDDF4E984F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471" y="3123735"/>
            <a:ext cx="728663" cy="257175"/>
          </a:xfrm>
          <a:prstGeom prst="rect">
            <a:avLst/>
          </a:prstGeom>
        </p:spPr>
      </p:pic>
      <p:pic>
        <p:nvPicPr>
          <p:cNvPr id="30" name="Imagen 29" descr="Icono&#10;&#10;El contenido generado por IA puede ser incorrecto.">
            <a:extLst>
              <a:ext uri="{FF2B5EF4-FFF2-40B4-BE49-F238E27FC236}">
                <a16:creationId xmlns:a16="http://schemas.microsoft.com/office/drawing/2014/main" id="{1C7BB401-6D56-024F-18D5-061C0F7833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2570" y="3123735"/>
            <a:ext cx="728663" cy="257175"/>
          </a:xfrm>
          <a:prstGeom prst="rect">
            <a:avLst/>
          </a:prstGeom>
        </p:spPr>
      </p:pic>
      <p:pic>
        <p:nvPicPr>
          <p:cNvPr id="32" name="Imagen 31" descr="Código QR&#10;&#10;El contenido generado por IA puede ser incorrecto.">
            <a:extLst>
              <a:ext uri="{FF2B5EF4-FFF2-40B4-BE49-F238E27FC236}">
                <a16:creationId xmlns:a16="http://schemas.microsoft.com/office/drawing/2014/main" id="{A6095D4F-B924-C555-40DA-5C66C8F423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2802" y="4139341"/>
            <a:ext cx="5688126" cy="1611636"/>
          </a:xfrm>
          <a:prstGeom prst="rect">
            <a:avLst/>
          </a:prstGeom>
        </p:spPr>
      </p:pic>
    </p:spTree>
    <p:extLst>
      <p:ext uri="{BB962C8B-B14F-4D97-AF65-F5344CB8AC3E}">
        <p14:creationId xmlns:p14="http://schemas.microsoft.com/office/powerpoint/2010/main" val="2414250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887D2-38AC-60CB-5EA1-141F468C208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BAF9812-0E81-BD58-B3B5-61C385F5B012}"/>
              </a:ext>
            </a:extLst>
          </p:cNvPr>
          <p:cNvSpPr txBox="1"/>
          <p:nvPr/>
        </p:nvSpPr>
        <p:spPr>
          <a:xfrm>
            <a:off x="2119256" y="173736"/>
            <a:ext cx="9222351" cy="830997"/>
          </a:xfrm>
          <a:prstGeom prst="rect">
            <a:avLst/>
          </a:prstGeom>
          <a:noFill/>
        </p:spPr>
        <p:txBody>
          <a:bodyPr wrap="square" rtlCol="0">
            <a:spAutoFit/>
          </a:bodyPr>
          <a:lstStyle/>
          <a:p>
            <a:pPr lvl="2" algn="r"/>
            <a:r>
              <a:rPr lang="es-ES" sz="4800" dirty="0">
                <a:solidFill>
                  <a:schemeClr val="bg2">
                    <a:lumMod val="10000"/>
                  </a:schemeClr>
                </a:solidFill>
                <a:latin typeface="Amasis MT Pro Light" panose="02040304050005020304" pitchFamily="18" charset="0"/>
                <a:cs typeface="Adobe Devanagari" panose="02040503050201020203" pitchFamily="18" charset="0"/>
              </a:rPr>
              <a:t>Clasificación de </a:t>
            </a:r>
            <a:r>
              <a:rPr lang="es-ES" sz="4800" dirty="0" err="1">
                <a:solidFill>
                  <a:schemeClr val="bg2">
                    <a:lumMod val="10000"/>
                  </a:schemeClr>
                </a:solidFill>
                <a:latin typeface="Amasis MT Pro Light" panose="02040304050005020304" pitchFamily="18" charset="0"/>
                <a:cs typeface="Adobe Devanagari" panose="02040503050201020203" pitchFamily="18" charset="0"/>
              </a:rPr>
              <a:t>Wolfram</a:t>
            </a:r>
            <a:endParaRPr lang="es-ES" sz="4800"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4" name="Rectángulo 3">
            <a:extLst>
              <a:ext uri="{FF2B5EF4-FFF2-40B4-BE49-F238E27FC236}">
                <a16:creationId xmlns:a16="http://schemas.microsoft.com/office/drawing/2014/main" id="{C5142A0B-F8CF-F6B8-BCE5-3435AC9C6D6A}"/>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Patrón de fondo&#10;&#10;El contenido generado por IA puede ser incorrecto.">
            <a:extLst>
              <a:ext uri="{FF2B5EF4-FFF2-40B4-BE49-F238E27FC236}">
                <a16:creationId xmlns:a16="http://schemas.microsoft.com/office/drawing/2014/main" id="{7FB9A730-90D8-A7E1-E61A-308CA2D2E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004733"/>
            <a:ext cx="5456646" cy="5729478"/>
          </a:xfrm>
          <a:prstGeom prst="rect">
            <a:avLst/>
          </a:prstGeom>
        </p:spPr>
      </p:pic>
      <p:sp>
        <p:nvSpPr>
          <p:cNvPr id="6" name="CuadroTexto 5">
            <a:extLst>
              <a:ext uri="{FF2B5EF4-FFF2-40B4-BE49-F238E27FC236}">
                <a16:creationId xmlns:a16="http://schemas.microsoft.com/office/drawing/2014/main" id="{8563F3EE-729A-B74B-D5C5-313D18EB0651}"/>
              </a:ext>
            </a:extLst>
          </p:cNvPr>
          <p:cNvSpPr txBox="1"/>
          <p:nvPr/>
        </p:nvSpPr>
        <p:spPr>
          <a:xfrm>
            <a:off x="2491740" y="1894297"/>
            <a:ext cx="4137660" cy="646331"/>
          </a:xfrm>
          <a:prstGeom prst="rect">
            <a:avLst/>
          </a:prstGeom>
          <a:noFill/>
        </p:spPr>
        <p:txBody>
          <a:bodyPr wrap="square" rtlCol="0">
            <a:spAutoFit/>
          </a:bodyPr>
          <a:lstStyle/>
          <a:p>
            <a:r>
              <a:rPr lang="es-ES" b="1" i="1" dirty="0">
                <a:solidFill>
                  <a:schemeClr val="bg2">
                    <a:lumMod val="10000"/>
                  </a:schemeClr>
                </a:solidFill>
                <a:latin typeface="Amasis MT Pro" panose="02040504050005020304" pitchFamily="18" charset="0"/>
              </a:rPr>
              <a:t>Clase-1 </a:t>
            </a:r>
            <a:r>
              <a:rPr lang="es-ES" b="1" dirty="0">
                <a:solidFill>
                  <a:schemeClr val="bg2">
                    <a:lumMod val="10000"/>
                  </a:schemeClr>
                </a:solidFill>
                <a:latin typeface="Amasis MT Pro" panose="02040504050005020304" pitchFamily="18" charset="0"/>
              </a:rPr>
              <a:t>:</a:t>
            </a:r>
            <a:r>
              <a:rPr lang="es-ES" dirty="0">
                <a:solidFill>
                  <a:schemeClr val="bg2">
                    <a:lumMod val="25000"/>
                  </a:schemeClr>
                </a:solidFill>
                <a:latin typeface="Amasis MT Pro" panose="02040504050005020304" pitchFamily="18" charset="0"/>
              </a:rPr>
              <a:t> Rápidamente todas las celdas se vuelven 0 o 1. </a:t>
            </a:r>
            <a:endParaRPr lang="es-ES" b="1" i="1" dirty="0">
              <a:solidFill>
                <a:schemeClr val="bg2">
                  <a:lumMod val="10000"/>
                </a:schemeClr>
              </a:solidFill>
              <a:latin typeface="Amasis MT Pro" panose="02040504050005020304" pitchFamily="18" charset="0"/>
            </a:endParaRPr>
          </a:p>
        </p:txBody>
      </p:sp>
      <p:sp>
        <p:nvSpPr>
          <p:cNvPr id="7" name="CuadroTexto 6">
            <a:extLst>
              <a:ext uri="{FF2B5EF4-FFF2-40B4-BE49-F238E27FC236}">
                <a16:creationId xmlns:a16="http://schemas.microsoft.com/office/drawing/2014/main" id="{55C9628B-BCE7-8BA6-0E72-C74C7F18D3B1}"/>
              </a:ext>
            </a:extLst>
          </p:cNvPr>
          <p:cNvSpPr txBox="1"/>
          <p:nvPr/>
        </p:nvSpPr>
        <p:spPr>
          <a:xfrm>
            <a:off x="2491740" y="2790759"/>
            <a:ext cx="4137660" cy="369332"/>
          </a:xfrm>
          <a:prstGeom prst="rect">
            <a:avLst/>
          </a:prstGeom>
          <a:noFill/>
        </p:spPr>
        <p:txBody>
          <a:bodyPr wrap="square" rtlCol="0">
            <a:spAutoFit/>
          </a:bodyPr>
          <a:lstStyle/>
          <a:p>
            <a:r>
              <a:rPr lang="es-ES" b="1" i="1" dirty="0">
                <a:solidFill>
                  <a:schemeClr val="bg2">
                    <a:lumMod val="10000"/>
                  </a:schemeClr>
                </a:solidFill>
                <a:latin typeface="Amasis MT Pro" panose="02040504050005020304" pitchFamily="18" charset="0"/>
              </a:rPr>
              <a:t>Clase-2 </a:t>
            </a:r>
            <a:r>
              <a:rPr lang="es-ES" b="1" dirty="0">
                <a:solidFill>
                  <a:schemeClr val="bg2">
                    <a:lumMod val="10000"/>
                  </a:schemeClr>
                </a:solidFill>
                <a:latin typeface="Amasis MT Pro" panose="02040504050005020304" pitchFamily="18" charset="0"/>
              </a:rPr>
              <a:t>: </a:t>
            </a:r>
            <a:r>
              <a:rPr lang="es-ES" dirty="0">
                <a:solidFill>
                  <a:schemeClr val="bg2">
                    <a:lumMod val="25000"/>
                  </a:schemeClr>
                </a:solidFill>
                <a:latin typeface="Amasis MT Pro" panose="02040504050005020304" pitchFamily="18" charset="0"/>
              </a:rPr>
              <a:t>Patrones periódicos.</a:t>
            </a:r>
            <a:endParaRPr lang="es-ES" b="1" i="1" dirty="0">
              <a:solidFill>
                <a:schemeClr val="bg2">
                  <a:lumMod val="10000"/>
                </a:schemeClr>
              </a:solidFill>
              <a:latin typeface="Amasis MT Pro" panose="02040504050005020304" pitchFamily="18" charset="0"/>
            </a:endParaRPr>
          </a:p>
        </p:txBody>
      </p:sp>
      <p:sp>
        <p:nvSpPr>
          <p:cNvPr id="8" name="CuadroTexto 7">
            <a:extLst>
              <a:ext uri="{FF2B5EF4-FFF2-40B4-BE49-F238E27FC236}">
                <a16:creationId xmlns:a16="http://schemas.microsoft.com/office/drawing/2014/main" id="{FB84446A-3EE6-5F5A-6172-427FC39044A7}"/>
              </a:ext>
            </a:extLst>
          </p:cNvPr>
          <p:cNvSpPr txBox="1"/>
          <p:nvPr/>
        </p:nvSpPr>
        <p:spPr>
          <a:xfrm>
            <a:off x="2491740" y="3410222"/>
            <a:ext cx="4137660" cy="923330"/>
          </a:xfrm>
          <a:prstGeom prst="rect">
            <a:avLst/>
          </a:prstGeom>
          <a:noFill/>
        </p:spPr>
        <p:txBody>
          <a:bodyPr wrap="square" rtlCol="0">
            <a:spAutoFit/>
          </a:bodyPr>
          <a:lstStyle/>
          <a:p>
            <a:r>
              <a:rPr lang="es-ES" b="1" i="1" dirty="0">
                <a:solidFill>
                  <a:schemeClr val="bg2">
                    <a:lumMod val="10000"/>
                  </a:schemeClr>
                </a:solidFill>
                <a:latin typeface="Amasis MT Pro" panose="02040504050005020304" pitchFamily="18" charset="0"/>
              </a:rPr>
              <a:t>Clase-3 </a:t>
            </a:r>
            <a:r>
              <a:rPr lang="es-ES" b="1" dirty="0">
                <a:solidFill>
                  <a:schemeClr val="bg2">
                    <a:lumMod val="10000"/>
                  </a:schemeClr>
                </a:solidFill>
                <a:latin typeface="Amasis MT Pro" panose="02040504050005020304" pitchFamily="18" charset="0"/>
              </a:rPr>
              <a:t>: </a:t>
            </a:r>
            <a:r>
              <a:rPr lang="es-ES" dirty="0">
                <a:solidFill>
                  <a:schemeClr val="bg2">
                    <a:lumMod val="25000"/>
                  </a:schemeClr>
                </a:solidFill>
                <a:latin typeface="Amasis MT Pro" panose="02040504050005020304" pitchFamily="18" charset="0"/>
              </a:rPr>
              <a:t>Patrones caóticos. No se repiten nunca (hasta alcanzar tiempo de Poincaré).</a:t>
            </a:r>
            <a:endParaRPr lang="es-ES" b="1" i="1" dirty="0">
              <a:solidFill>
                <a:schemeClr val="bg2">
                  <a:lumMod val="10000"/>
                </a:schemeClr>
              </a:solidFill>
              <a:latin typeface="Amasis MT Pro" panose="02040504050005020304" pitchFamily="18" charset="0"/>
            </a:endParaRPr>
          </a:p>
        </p:txBody>
      </p:sp>
      <p:sp>
        <p:nvSpPr>
          <p:cNvPr id="9" name="CuadroTexto 8">
            <a:extLst>
              <a:ext uri="{FF2B5EF4-FFF2-40B4-BE49-F238E27FC236}">
                <a16:creationId xmlns:a16="http://schemas.microsoft.com/office/drawing/2014/main" id="{BD6BC006-51E1-171D-3F22-49A589B35E1D}"/>
              </a:ext>
            </a:extLst>
          </p:cNvPr>
          <p:cNvSpPr txBox="1"/>
          <p:nvPr/>
        </p:nvSpPr>
        <p:spPr>
          <a:xfrm>
            <a:off x="2491740" y="4583683"/>
            <a:ext cx="4137660" cy="1477328"/>
          </a:xfrm>
          <a:prstGeom prst="rect">
            <a:avLst/>
          </a:prstGeom>
          <a:noFill/>
        </p:spPr>
        <p:txBody>
          <a:bodyPr wrap="square" rtlCol="0">
            <a:spAutoFit/>
          </a:bodyPr>
          <a:lstStyle/>
          <a:p>
            <a:r>
              <a:rPr lang="es-ES" b="1" i="1" dirty="0">
                <a:solidFill>
                  <a:schemeClr val="bg2">
                    <a:lumMod val="10000"/>
                  </a:schemeClr>
                </a:solidFill>
                <a:latin typeface="Amasis MT Pro" panose="02040504050005020304" pitchFamily="18" charset="0"/>
              </a:rPr>
              <a:t>Clase-4 </a:t>
            </a:r>
            <a:r>
              <a:rPr lang="es-ES" b="1" dirty="0">
                <a:solidFill>
                  <a:schemeClr val="bg2">
                    <a:lumMod val="10000"/>
                  </a:schemeClr>
                </a:solidFill>
                <a:latin typeface="Amasis MT Pro" panose="02040504050005020304" pitchFamily="18" charset="0"/>
              </a:rPr>
              <a:t>: </a:t>
            </a:r>
            <a:r>
              <a:rPr lang="es-ES" dirty="0">
                <a:solidFill>
                  <a:schemeClr val="bg2">
                    <a:lumMod val="25000"/>
                  </a:schemeClr>
                </a:solidFill>
                <a:latin typeface="Amasis MT Pro" panose="02040504050005020304" pitchFamily="18" charset="0"/>
              </a:rPr>
              <a:t>Combinación de zonas ordenadas y complejas. </a:t>
            </a:r>
            <a:r>
              <a:rPr lang="es-ES" u="sng" dirty="0">
                <a:solidFill>
                  <a:schemeClr val="bg2">
                    <a:lumMod val="50000"/>
                  </a:schemeClr>
                </a:solidFill>
                <a:latin typeface="Amasis MT Pro" panose="02040504050005020304" pitchFamily="18" charset="0"/>
              </a:rPr>
              <a:t>Edge </a:t>
            </a:r>
            <a:r>
              <a:rPr lang="es-ES" u="sng" dirty="0" err="1">
                <a:solidFill>
                  <a:schemeClr val="bg2">
                    <a:lumMod val="50000"/>
                  </a:schemeClr>
                </a:solidFill>
                <a:latin typeface="Amasis MT Pro" panose="02040504050005020304" pitchFamily="18" charset="0"/>
              </a:rPr>
              <a:t>of</a:t>
            </a:r>
            <a:r>
              <a:rPr lang="es-ES" u="sng" dirty="0">
                <a:solidFill>
                  <a:schemeClr val="bg2">
                    <a:lumMod val="50000"/>
                  </a:schemeClr>
                </a:solidFill>
                <a:latin typeface="Amasis MT Pro" panose="02040504050005020304" pitchFamily="18" charset="0"/>
              </a:rPr>
              <a:t> Chaos</a:t>
            </a:r>
            <a:r>
              <a:rPr lang="es-ES" dirty="0">
                <a:solidFill>
                  <a:schemeClr val="bg2">
                    <a:lumMod val="25000"/>
                  </a:schemeClr>
                </a:solidFill>
                <a:latin typeface="Amasis MT Pro" panose="02040504050005020304" pitchFamily="18" charset="0"/>
              </a:rPr>
              <a:t>.</a:t>
            </a:r>
            <a:r>
              <a:rPr lang="es-ES" u="sng" dirty="0">
                <a:solidFill>
                  <a:schemeClr val="bg2">
                    <a:lumMod val="25000"/>
                  </a:schemeClr>
                </a:solidFill>
                <a:latin typeface="Amasis MT Pro" panose="02040504050005020304" pitchFamily="18" charset="0"/>
              </a:rPr>
              <a:t> </a:t>
            </a:r>
            <a:r>
              <a:rPr lang="es-ES" dirty="0">
                <a:solidFill>
                  <a:schemeClr val="bg2">
                    <a:lumMod val="25000"/>
                  </a:schemeClr>
                </a:solidFill>
                <a:latin typeface="Amasis MT Pro" panose="02040504050005020304" pitchFamily="18" charset="0"/>
              </a:rPr>
              <a:t>Tras un tiempo transitorio, se vuelve periódico.</a:t>
            </a:r>
          </a:p>
          <a:p>
            <a:endParaRPr lang="es-ES" i="1" dirty="0">
              <a:solidFill>
                <a:schemeClr val="bg2">
                  <a:lumMod val="10000"/>
                </a:schemeClr>
              </a:solidFill>
              <a:latin typeface="Amasis MT Pro" panose="02040504050005020304" pitchFamily="18" charset="0"/>
            </a:endParaRPr>
          </a:p>
        </p:txBody>
      </p:sp>
    </p:spTree>
    <p:extLst>
      <p:ext uri="{BB962C8B-B14F-4D97-AF65-F5344CB8AC3E}">
        <p14:creationId xmlns:p14="http://schemas.microsoft.com/office/powerpoint/2010/main" val="401173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733F7-4E0D-C8FD-4854-EF38044C52A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B53D1766-F321-BC7A-7768-C43BCF6F8A03}"/>
              </a:ext>
            </a:extLst>
          </p:cNvPr>
          <p:cNvSpPr txBox="1"/>
          <p:nvPr/>
        </p:nvSpPr>
        <p:spPr>
          <a:xfrm>
            <a:off x="2119256" y="173736"/>
            <a:ext cx="9222352" cy="1569660"/>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Clasificación a partir de la distancia de </a:t>
            </a:r>
            <a:r>
              <a:rPr lang="es-ES" sz="4800" dirty="0" err="1">
                <a:solidFill>
                  <a:schemeClr val="bg2">
                    <a:lumMod val="10000"/>
                  </a:schemeClr>
                </a:solidFill>
                <a:latin typeface="Amasis MT Pro Light" panose="02040304050005020304" pitchFamily="18" charset="0"/>
                <a:cs typeface="Adobe Devanagari" panose="02040503050201020203" pitchFamily="18" charset="0"/>
              </a:rPr>
              <a:t>Hamming</a:t>
            </a:r>
            <a:endParaRPr lang="es-ES" sz="4800"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4" name="Rectángulo 3">
            <a:extLst>
              <a:ext uri="{FF2B5EF4-FFF2-40B4-BE49-F238E27FC236}">
                <a16:creationId xmlns:a16="http://schemas.microsoft.com/office/drawing/2014/main" id="{5B4E5198-583A-ABF0-A3C9-DE607AF0F143}"/>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1330C399-C72A-9DF2-3380-03F623DD835F}"/>
              </a:ext>
            </a:extLst>
          </p:cNvPr>
          <p:cNvSpPr txBox="1"/>
          <p:nvPr/>
        </p:nvSpPr>
        <p:spPr>
          <a:xfrm>
            <a:off x="2119256" y="2423505"/>
            <a:ext cx="975360" cy="369332"/>
          </a:xfrm>
          <a:prstGeom prst="rect">
            <a:avLst/>
          </a:prstGeom>
          <a:noFill/>
        </p:spPr>
        <p:txBody>
          <a:bodyPr wrap="square">
            <a:spAutoFit/>
          </a:bodyPr>
          <a:lstStyle/>
          <a:p>
            <a:r>
              <a:rPr lang="es-ES" b="1" i="1" dirty="0">
                <a:solidFill>
                  <a:schemeClr val="bg2">
                    <a:lumMod val="10000"/>
                  </a:schemeClr>
                </a:solidFill>
                <a:latin typeface="Amasis MT Pro" panose="02040504050005020304" pitchFamily="18" charset="0"/>
              </a:rPr>
              <a:t>Clase-1</a:t>
            </a:r>
            <a:endParaRPr lang="es-ES" dirty="0"/>
          </a:p>
        </p:txBody>
      </p:sp>
      <p:pic>
        <p:nvPicPr>
          <p:cNvPr id="13" name="Imagen 12">
            <a:extLst>
              <a:ext uri="{FF2B5EF4-FFF2-40B4-BE49-F238E27FC236}">
                <a16:creationId xmlns:a16="http://schemas.microsoft.com/office/drawing/2014/main" id="{9D28DAC7-7DB2-72D2-FCA2-5CC0E0D94B17}"/>
              </a:ext>
            </a:extLst>
          </p:cNvPr>
          <p:cNvPicPr>
            <a:picLocks noChangeAspect="1"/>
          </p:cNvPicPr>
          <p:nvPr/>
        </p:nvPicPr>
        <p:blipFill>
          <a:blip r:embed="rId2"/>
          <a:stretch>
            <a:fillRect/>
          </a:stretch>
        </p:blipFill>
        <p:spPr>
          <a:xfrm>
            <a:off x="3584257" y="1965233"/>
            <a:ext cx="2905125" cy="1285875"/>
          </a:xfrm>
          <a:prstGeom prst="rect">
            <a:avLst/>
          </a:prstGeom>
        </p:spPr>
      </p:pic>
      <p:pic>
        <p:nvPicPr>
          <p:cNvPr id="15" name="Imagen 14">
            <a:extLst>
              <a:ext uri="{FF2B5EF4-FFF2-40B4-BE49-F238E27FC236}">
                <a16:creationId xmlns:a16="http://schemas.microsoft.com/office/drawing/2014/main" id="{FBD34EA2-622E-DDEC-FBBC-822E9EBCFA11}"/>
              </a:ext>
            </a:extLst>
          </p:cNvPr>
          <p:cNvPicPr>
            <a:picLocks noChangeAspect="1"/>
          </p:cNvPicPr>
          <p:nvPr/>
        </p:nvPicPr>
        <p:blipFill>
          <a:blip r:embed="rId3"/>
          <a:stretch>
            <a:fillRect/>
          </a:stretch>
        </p:blipFill>
        <p:spPr>
          <a:xfrm>
            <a:off x="3655694" y="3672048"/>
            <a:ext cx="2762250" cy="1257300"/>
          </a:xfrm>
          <a:prstGeom prst="rect">
            <a:avLst/>
          </a:prstGeom>
        </p:spPr>
      </p:pic>
      <p:pic>
        <p:nvPicPr>
          <p:cNvPr id="17" name="Imagen 16">
            <a:extLst>
              <a:ext uri="{FF2B5EF4-FFF2-40B4-BE49-F238E27FC236}">
                <a16:creationId xmlns:a16="http://schemas.microsoft.com/office/drawing/2014/main" id="{98368D61-59FB-5FA1-B2EB-01C261991525}"/>
              </a:ext>
            </a:extLst>
          </p:cNvPr>
          <p:cNvPicPr>
            <a:picLocks noChangeAspect="1"/>
          </p:cNvPicPr>
          <p:nvPr/>
        </p:nvPicPr>
        <p:blipFill>
          <a:blip r:embed="rId4"/>
          <a:stretch>
            <a:fillRect/>
          </a:stretch>
        </p:blipFill>
        <p:spPr>
          <a:xfrm>
            <a:off x="3569969" y="5201602"/>
            <a:ext cx="2847975" cy="1285875"/>
          </a:xfrm>
          <a:prstGeom prst="rect">
            <a:avLst/>
          </a:prstGeom>
        </p:spPr>
      </p:pic>
      <p:sp>
        <p:nvSpPr>
          <p:cNvPr id="18" name="CuadroTexto 17">
            <a:extLst>
              <a:ext uri="{FF2B5EF4-FFF2-40B4-BE49-F238E27FC236}">
                <a16:creationId xmlns:a16="http://schemas.microsoft.com/office/drawing/2014/main" id="{E0663A59-3AAB-4B48-77BA-42FBB98FB6F4}"/>
              </a:ext>
            </a:extLst>
          </p:cNvPr>
          <p:cNvSpPr txBox="1"/>
          <p:nvPr/>
        </p:nvSpPr>
        <p:spPr>
          <a:xfrm>
            <a:off x="2119256" y="4929348"/>
            <a:ext cx="975360" cy="369332"/>
          </a:xfrm>
          <a:prstGeom prst="rect">
            <a:avLst/>
          </a:prstGeom>
          <a:noFill/>
        </p:spPr>
        <p:txBody>
          <a:bodyPr wrap="square">
            <a:spAutoFit/>
          </a:bodyPr>
          <a:lstStyle/>
          <a:p>
            <a:r>
              <a:rPr lang="es-ES" b="1" i="1" dirty="0">
                <a:solidFill>
                  <a:schemeClr val="bg2">
                    <a:lumMod val="10000"/>
                  </a:schemeClr>
                </a:solidFill>
                <a:latin typeface="Amasis MT Pro" panose="02040504050005020304" pitchFamily="18" charset="0"/>
              </a:rPr>
              <a:t>Clase-2</a:t>
            </a:r>
            <a:endParaRPr lang="es-ES" dirty="0"/>
          </a:p>
        </p:txBody>
      </p:sp>
      <p:cxnSp>
        <p:nvCxnSpPr>
          <p:cNvPr id="19" name="Conector recto 18">
            <a:extLst>
              <a:ext uri="{FF2B5EF4-FFF2-40B4-BE49-F238E27FC236}">
                <a16:creationId xmlns:a16="http://schemas.microsoft.com/office/drawing/2014/main" id="{F85079A2-8B29-9A4A-4AD3-641A1342AE54}"/>
              </a:ext>
            </a:extLst>
          </p:cNvPr>
          <p:cNvCxnSpPr>
            <a:cxnSpLocks/>
          </p:cNvCxnSpPr>
          <p:nvPr/>
        </p:nvCxnSpPr>
        <p:spPr>
          <a:xfrm flipH="1">
            <a:off x="3217356" y="4792207"/>
            <a:ext cx="3811" cy="643614"/>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4958A468-CE2D-B643-6101-5573984925CF}"/>
              </a:ext>
            </a:extLst>
          </p:cNvPr>
          <p:cNvSpPr txBox="1"/>
          <p:nvPr/>
        </p:nvSpPr>
        <p:spPr>
          <a:xfrm>
            <a:off x="2975421" y="4272721"/>
            <a:ext cx="483869" cy="369332"/>
          </a:xfrm>
          <a:prstGeom prst="rect">
            <a:avLst/>
          </a:prstGeom>
          <a:noFill/>
        </p:spPr>
        <p:txBody>
          <a:bodyPr wrap="square">
            <a:spAutoFit/>
          </a:bodyPr>
          <a:lstStyle/>
          <a:p>
            <a:pPr algn="ctr"/>
            <a:r>
              <a:rPr lang="es-ES" b="1" i="1" dirty="0">
                <a:solidFill>
                  <a:schemeClr val="bg2">
                    <a:lumMod val="10000"/>
                  </a:schemeClr>
                </a:solidFill>
                <a:latin typeface="Amasis MT Pro" panose="02040504050005020304" pitchFamily="18" charset="0"/>
              </a:rPr>
              <a:t>LP</a:t>
            </a:r>
            <a:endParaRPr lang="es-ES" dirty="0"/>
          </a:p>
        </p:txBody>
      </p:sp>
      <p:sp>
        <p:nvSpPr>
          <p:cNvPr id="23" name="CuadroTexto 22">
            <a:extLst>
              <a:ext uri="{FF2B5EF4-FFF2-40B4-BE49-F238E27FC236}">
                <a16:creationId xmlns:a16="http://schemas.microsoft.com/office/drawing/2014/main" id="{77B5BCA4-3CE7-C8A1-F41A-B2B5E4374905}"/>
              </a:ext>
            </a:extLst>
          </p:cNvPr>
          <p:cNvSpPr txBox="1"/>
          <p:nvPr/>
        </p:nvSpPr>
        <p:spPr>
          <a:xfrm>
            <a:off x="2921986" y="5585975"/>
            <a:ext cx="590737" cy="369332"/>
          </a:xfrm>
          <a:prstGeom prst="rect">
            <a:avLst/>
          </a:prstGeom>
          <a:noFill/>
        </p:spPr>
        <p:txBody>
          <a:bodyPr wrap="square">
            <a:spAutoFit/>
          </a:bodyPr>
          <a:lstStyle/>
          <a:p>
            <a:pPr algn="ctr"/>
            <a:r>
              <a:rPr lang="es-ES" b="1" i="1" dirty="0">
                <a:solidFill>
                  <a:schemeClr val="bg2">
                    <a:lumMod val="10000"/>
                  </a:schemeClr>
                </a:solidFill>
                <a:latin typeface="Amasis MT Pro" panose="02040504050005020304" pitchFamily="18" charset="0"/>
              </a:rPr>
              <a:t>HP</a:t>
            </a:r>
            <a:endParaRPr lang="es-ES" dirty="0"/>
          </a:p>
        </p:txBody>
      </p:sp>
      <p:pic>
        <p:nvPicPr>
          <p:cNvPr id="25" name="Imagen 24">
            <a:extLst>
              <a:ext uri="{FF2B5EF4-FFF2-40B4-BE49-F238E27FC236}">
                <a16:creationId xmlns:a16="http://schemas.microsoft.com/office/drawing/2014/main" id="{72E0740A-733A-0EE3-ED9C-1C840E51F4E0}"/>
              </a:ext>
            </a:extLst>
          </p:cNvPr>
          <p:cNvPicPr>
            <a:picLocks noChangeAspect="1"/>
          </p:cNvPicPr>
          <p:nvPr/>
        </p:nvPicPr>
        <p:blipFill>
          <a:blip r:embed="rId5"/>
          <a:stretch>
            <a:fillRect/>
          </a:stretch>
        </p:blipFill>
        <p:spPr>
          <a:xfrm>
            <a:off x="6979023" y="1915322"/>
            <a:ext cx="2800350" cy="1304925"/>
          </a:xfrm>
          <a:prstGeom prst="rect">
            <a:avLst/>
          </a:prstGeom>
        </p:spPr>
      </p:pic>
      <p:sp>
        <p:nvSpPr>
          <p:cNvPr id="26" name="CuadroTexto 25">
            <a:extLst>
              <a:ext uri="{FF2B5EF4-FFF2-40B4-BE49-F238E27FC236}">
                <a16:creationId xmlns:a16="http://schemas.microsoft.com/office/drawing/2014/main" id="{3EEDF7B0-B38A-20AD-2106-A4740F80A57F}"/>
              </a:ext>
            </a:extLst>
          </p:cNvPr>
          <p:cNvSpPr txBox="1"/>
          <p:nvPr/>
        </p:nvSpPr>
        <p:spPr>
          <a:xfrm>
            <a:off x="10570004" y="5659872"/>
            <a:ext cx="978106" cy="369332"/>
          </a:xfrm>
          <a:prstGeom prst="rect">
            <a:avLst/>
          </a:prstGeom>
          <a:noFill/>
        </p:spPr>
        <p:txBody>
          <a:bodyPr wrap="square">
            <a:spAutoFit/>
          </a:bodyPr>
          <a:lstStyle/>
          <a:p>
            <a:pPr algn="r"/>
            <a:r>
              <a:rPr lang="es-ES" b="1" i="1" dirty="0">
                <a:solidFill>
                  <a:schemeClr val="bg2">
                    <a:lumMod val="10000"/>
                  </a:schemeClr>
                </a:solidFill>
                <a:latin typeface="Amasis MT Pro" panose="02040504050005020304" pitchFamily="18" charset="0"/>
              </a:rPr>
              <a:t>Clase-4</a:t>
            </a:r>
            <a:endParaRPr lang="es-ES" dirty="0"/>
          </a:p>
        </p:txBody>
      </p:sp>
      <p:pic>
        <p:nvPicPr>
          <p:cNvPr id="28" name="Imagen 27">
            <a:extLst>
              <a:ext uri="{FF2B5EF4-FFF2-40B4-BE49-F238E27FC236}">
                <a16:creationId xmlns:a16="http://schemas.microsoft.com/office/drawing/2014/main" id="{CF29ADA3-973E-38D7-E5E4-72FC54F0FDCC}"/>
              </a:ext>
            </a:extLst>
          </p:cNvPr>
          <p:cNvPicPr>
            <a:picLocks noChangeAspect="1"/>
          </p:cNvPicPr>
          <p:nvPr/>
        </p:nvPicPr>
        <p:blipFill>
          <a:blip r:embed="rId6"/>
          <a:stretch>
            <a:fillRect/>
          </a:stretch>
        </p:blipFill>
        <p:spPr>
          <a:xfrm>
            <a:off x="6919491" y="3625021"/>
            <a:ext cx="2847975" cy="1295400"/>
          </a:xfrm>
          <a:prstGeom prst="rect">
            <a:avLst/>
          </a:prstGeom>
        </p:spPr>
      </p:pic>
      <p:cxnSp>
        <p:nvCxnSpPr>
          <p:cNvPr id="29" name="Conector recto 28">
            <a:extLst>
              <a:ext uri="{FF2B5EF4-FFF2-40B4-BE49-F238E27FC236}">
                <a16:creationId xmlns:a16="http://schemas.microsoft.com/office/drawing/2014/main" id="{D2DB309B-3CC7-12FD-C86C-06BC849BE4EF}"/>
              </a:ext>
            </a:extLst>
          </p:cNvPr>
          <p:cNvCxnSpPr>
            <a:cxnSpLocks/>
          </p:cNvCxnSpPr>
          <p:nvPr/>
        </p:nvCxnSpPr>
        <p:spPr>
          <a:xfrm flipH="1">
            <a:off x="10254027" y="3144342"/>
            <a:ext cx="3811" cy="643614"/>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0EA2E83F-7AE3-CD58-A188-EE3A7FA84F93}"/>
              </a:ext>
            </a:extLst>
          </p:cNvPr>
          <p:cNvSpPr txBox="1"/>
          <p:nvPr/>
        </p:nvSpPr>
        <p:spPr>
          <a:xfrm>
            <a:off x="10012092" y="2624856"/>
            <a:ext cx="483869" cy="369332"/>
          </a:xfrm>
          <a:prstGeom prst="rect">
            <a:avLst/>
          </a:prstGeom>
          <a:noFill/>
        </p:spPr>
        <p:txBody>
          <a:bodyPr wrap="square">
            <a:spAutoFit/>
          </a:bodyPr>
          <a:lstStyle/>
          <a:p>
            <a:pPr algn="ctr"/>
            <a:r>
              <a:rPr lang="es-ES" b="1" i="1" dirty="0">
                <a:solidFill>
                  <a:schemeClr val="bg2">
                    <a:lumMod val="10000"/>
                  </a:schemeClr>
                </a:solidFill>
                <a:latin typeface="Amasis MT Pro" panose="02040504050005020304" pitchFamily="18" charset="0"/>
              </a:rPr>
              <a:t>U</a:t>
            </a:r>
            <a:endParaRPr lang="es-ES" dirty="0"/>
          </a:p>
        </p:txBody>
      </p:sp>
      <p:sp>
        <p:nvSpPr>
          <p:cNvPr id="31" name="CuadroTexto 30">
            <a:extLst>
              <a:ext uri="{FF2B5EF4-FFF2-40B4-BE49-F238E27FC236}">
                <a16:creationId xmlns:a16="http://schemas.microsoft.com/office/drawing/2014/main" id="{7903A846-4304-8593-6588-4CFCB0FEC0DE}"/>
              </a:ext>
            </a:extLst>
          </p:cNvPr>
          <p:cNvSpPr txBox="1"/>
          <p:nvPr/>
        </p:nvSpPr>
        <p:spPr>
          <a:xfrm>
            <a:off x="9958657" y="3938110"/>
            <a:ext cx="590737" cy="369332"/>
          </a:xfrm>
          <a:prstGeom prst="rect">
            <a:avLst/>
          </a:prstGeom>
          <a:noFill/>
        </p:spPr>
        <p:txBody>
          <a:bodyPr wrap="square">
            <a:spAutoFit/>
          </a:bodyPr>
          <a:lstStyle/>
          <a:p>
            <a:pPr algn="ctr"/>
            <a:r>
              <a:rPr lang="es-ES" b="1" i="1" dirty="0">
                <a:solidFill>
                  <a:schemeClr val="bg2">
                    <a:lumMod val="10000"/>
                  </a:schemeClr>
                </a:solidFill>
                <a:latin typeface="Amasis MT Pro" panose="02040504050005020304" pitchFamily="18" charset="0"/>
              </a:rPr>
              <a:t>C</a:t>
            </a:r>
            <a:endParaRPr lang="es-ES" dirty="0"/>
          </a:p>
        </p:txBody>
      </p:sp>
      <p:pic>
        <p:nvPicPr>
          <p:cNvPr id="33" name="Imagen 32">
            <a:extLst>
              <a:ext uri="{FF2B5EF4-FFF2-40B4-BE49-F238E27FC236}">
                <a16:creationId xmlns:a16="http://schemas.microsoft.com/office/drawing/2014/main" id="{426A9471-940A-44A5-5953-3D33D00E0936}"/>
              </a:ext>
            </a:extLst>
          </p:cNvPr>
          <p:cNvPicPr>
            <a:picLocks noChangeAspect="1"/>
          </p:cNvPicPr>
          <p:nvPr/>
        </p:nvPicPr>
        <p:blipFill>
          <a:blip r:embed="rId7"/>
          <a:stretch>
            <a:fillRect/>
          </a:stretch>
        </p:blipFill>
        <p:spPr>
          <a:xfrm>
            <a:off x="6921873" y="5192076"/>
            <a:ext cx="2857500" cy="1304925"/>
          </a:xfrm>
          <a:prstGeom prst="rect">
            <a:avLst/>
          </a:prstGeom>
        </p:spPr>
      </p:pic>
      <p:sp>
        <p:nvSpPr>
          <p:cNvPr id="34" name="CuadroTexto 33">
            <a:extLst>
              <a:ext uri="{FF2B5EF4-FFF2-40B4-BE49-F238E27FC236}">
                <a16:creationId xmlns:a16="http://schemas.microsoft.com/office/drawing/2014/main" id="{478C9214-A3DC-A45F-C442-D51EBC4D55FC}"/>
              </a:ext>
            </a:extLst>
          </p:cNvPr>
          <p:cNvSpPr txBox="1"/>
          <p:nvPr/>
        </p:nvSpPr>
        <p:spPr>
          <a:xfrm>
            <a:off x="10564924" y="3396734"/>
            <a:ext cx="978106" cy="369332"/>
          </a:xfrm>
          <a:prstGeom prst="rect">
            <a:avLst/>
          </a:prstGeom>
          <a:noFill/>
        </p:spPr>
        <p:txBody>
          <a:bodyPr wrap="square">
            <a:spAutoFit/>
          </a:bodyPr>
          <a:lstStyle/>
          <a:p>
            <a:pPr algn="r"/>
            <a:r>
              <a:rPr lang="es-ES" b="1" i="1" dirty="0">
                <a:solidFill>
                  <a:schemeClr val="bg2">
                    <a:lumMod val="10000"/>
                  </a:schemeClr>
                </a:solidFill>
                <a:latin typeface="Amasis MT Pro" panose="02040504050005020304" pitchFamily="18" charset="0"/>
              </a:rPr>
              <a:t>Clase-3</a:t>
            </a:r>
            <a:endParaRPr lang="es-ES" dirty="0"/>
          </a:p>
        </p:txBody>
      </p:sp>
      <p:sp>
        <p:nvSpPr>
          <p:cNvPr id="35" name="Rectángulo 34">
            <a:extLst>
              <a:ext uri="{FF2B5EF4-FFF2-40B4-BE49-F238E27FC236}">
                <a16:creationId xmlns:a16="http://schemas.microsoft.com/office/drawing/2014/main" id="{5C8AB7C6-49C3-290E-2D90-A8B59EB1E099}"/>
              </a:ext>
            </a:extLst>
          </p:cNvPr>
          <p:cNvSpPr/>
          <p:nvPr/>
        </p:nvSpPr>
        <p:spPr>
          <a:xfrm>
            <a:off x="6813550" y="1822450"/>
            <a:ext cx="4959330" cy="3232150"/>
          </a:xfrm>
          <a:prstGeom prst="rect">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3C588DDD-09EC-B35C-ED1A-B9696718B37D}"/>
              </a:ext>
            </a:extLst>
          </p:cNvPr>
          <p:cNvSpPr/>
          <p:nvPr/>
        </p:nvSpPr>
        <p:spPr>
          <a:xfrm>
            <a:off x="2119256" y="3396734"/>
            <a:ext cx="4694294" cy="3232150"/>
          </a:xfrm>
          <a:prstGeom prst="rect">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9D98A965-23C0-89FB-FB04-189767932DCC}"/>
              </a:ext>
            </a:extLst>
          </p:cNvPr>
          <p:cNvSpPr/>
          <p:nvPr/>
        </p:nvSpPr>
        <p:spPr>
          <a:xfrm>
            <a:off x="2119255" y="1823339"/>
            <a:ext cx="4694294" cy="1569661"/>
          </a:xfrm>
          <a:prstGeom prst="rect">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5A75C9AD-C0CF-5004-1C5C-0DAA93EE71A7}"/>
              </a:ext>
            </a:extLst>
          </p:cNvPr>
          <p:cNvSpPr/>
          <p:nvPr/>
        </p:nvSpPr>
        <p:spPr>
          <a:xfrm>
            <a:off x="6813549" y="5058392"/>
            <a:ext cx="4959329" cy="1569661"/>
          </a:xfrm>
          <a:prstGeom prst="rect">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391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2" grpId="0"/>
      <p:bldP spid="23" grpId="0"/>
      <p:bldP spid="26" grpId="0"/>
      <p:bldP spid="30" grpId="0"/>
      <p:bldP spid="31" grpId="0"/>
      <p:bldP spid="34" grpId="0"/>
      <p:bldP spid="35" grpId="0" animBg="1"/>
      <p:bldP spid="36" grpId="0" animBg="1"/>
      <p:bldP spid="37"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EA16B4E-5B82-6E6E-5173-AC29E70BA2A1}"/>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6A2326A-9487-23FC-A60E-93869C84662C}"/>
              </a:ext>
            </a:extLst>
          </p:cNvPr>
          <p:cNvSpPr txBox="1"/>
          <p:nvPr/>
        </p:nvSpPr>
        <p:spPr>
          <a:xfrm>
            <a:off x="2119256" y="173736"/>
            <a:ext cx="9222352" cy="1569660"/>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Clasificación a partir de la distancia de </a:t>
            </a:r>
            <a:r>
              <a:rPr lang="es-ES" sz="4800" dirty="0" err="1">
                <a:solidFill>
                  <a:schemeClr val="bg2">
                    <a:lumMod val="10000"/>
                  </a:schemeClr>
                </a:solidFill>
                <a:latin typeface="Amasis MT Pro Light" panose="02040304050005020304" pitchFamily="18" charset="0"/>
                <a:cs typeface="Adobe Devanagari" panose="02040503050201020203" pitchFamily="18" charset="0"/>
              </a:rPr>
              <a:t>Hamming</a:t>
            </a:r>
            <a:endParaRPr lang="es-ES" sz="4800" dirty="0">
              <a:solidFill>
                <a:schemeClr val="bg2">
                  <a:lumMod val="10000"/>
                </a:schemeClr>
              </a:solidFill>
              <a:latin typeface="Amasis MT Pro Light" panose="02040304050005020304" pitchFamily="18" charset="0"/>
              <a:cs typeface="Adobe Devanagari" panose="02040503050201020203" pitchFamily="18" charset="0"/>
            </a:endParaRPr>
          </a:p>
        </p:txBody>
      </p:sp>
      <p:pic>
        <p:nvPicPr>
          <p:cNvPr id="8" name="Imagen 7" descr="Calendario&#10;&#10;El contenido generado por IA puede ser incorrecto.">
            <a:extLst>
              <a:ext uri="{FF2B5EF4-FFF2-40B4-BE49-F238E27FC236}">
                <a16:creationId xmlns:a16="http://schemas.microsoft.com/office/drawing/2014/main" id="{96A11575-4EDA-7E8E-6FF8-E65319B13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394" y="1917132"/>
            <a:ext cx="7016756" cy="4677837"/>
          </a:xfrm>
          <a:prstGeom prst="rect">
            <a:avLst/>
          </a:prstGeom>
        </p:spPr>
      </p:pic>
    </p:spTree>
    <p:extLst>
      <p:ext uri="{BB962C8B-B14F-4D97-AF65-F5344CB8AC3E}">
        <p14:creationId xmlns:p14="http://schemas.microsoft.com/office/powerpoint/2010/main" val="3903438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584EE3A-7D8F-BD32-AB8D-BD356B8809A2}"/>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5BA463A2-B5A3-B305-1E2A-9B38ECEA623E}"/>
              </a:ext>
            </a:extLst>
          </p:cNvPr>
          <p:cNvSpPr txBox="1"/>
          <p:nvPr/>
        </p:nvSpPr>
        <p:spPr>
          <a:xfrm>
            <a:off x="4571562" y="1005840"/>
            <a:ext cx="1241483" cy="369332"/>
          </a:xfrm>
          <a:prstGeom prst="rect">
            <a:avLst/>
          </a:prstGeom>
          <a:noFill/>
        </p:spPr>
        <p:txBody>
          <a:bodyPr wrap="square" rtlCol="0">
            <a:spAutoFit/>
          </a:bodyPr>
          <a:lstStyle/>
          <a:p>
            <a:pPr algn="ctr"/>
            <a:r>
              <a:rPr lang="es-ES" b="1" i="1" dirty="0">
                <a:latin typeface="Amasis MT Pro" panose="02040504050005020304" pitchFamily="18" charset="0"/>
              </a:rPr>
              <a:t>Rule-106</a:t>
            </a:r>
          </a:p>
        </p:txBody>
      </p:sp>
      <p:pic>
        <p:nvPicPr>
          <p:cNvPr id="13" name="Imagen 12" descr="Imagen que contiene computadora&#10;&#10;El contenido generado por IA puede ser incorrecto.">
            <a:extLst>
              <a:ext uri="{FF2B5EF4-FFF2-40B4-BE49-F238E27FC236}">
                <a16:creationId xmlns:a16="http://schemas.microsoft.com/office/drawing/2014/main" id="{F5664793-4757-F56B-637B-1C97D106B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3649" y="2117090"/>
            <a:ext cx="2603921" cy="3931920"/>
          </a:xfrm>
          <a:prstGeom prst="rect">
            <a:avLst/>
          </a:prstGeom>
        </p:spPr>
      </p:pic>
      <p:pic>
        <p:nvPicPr>
          <p:cNvPr id="15" name="Imagen 14" descr="Diagrama&#10;&#10;El contenido generado por IA puede ser incorrecto.">
            <a:extLst>
              <a:ext uri="{FF2B5EF4-FFF2-40B4-BE49-F238E27FC236}">
                <a16:creationId xmlns:a16="http://schemas.microsoft.com/office/drawing/2014/main" id="{5944AB24-7887-DAF0-804E-877AE3CA9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979" y="2117090"/>
            <a:ext cx="2603921" cy="3931920"/>
          </a:xfrm>
          <a:prstGeom prst="rect">
            <a:avLst/>
          </a:prstGeom>
        </p:spPr>
      </p:pic>
      <p:pic>
        <p:nvPicPr>
          <p:cNvPr id="17" name="Imagen 16" descr="Patrón de fondo&#10;&#10;El contenido generado por IA puede ser incorrecto.">
            <a:extLst>
              <a:ext uri="{FF2B5EF4-FFF2-40B4-BE49-F238E27FC236}">
                <a16:creationId xmlns:a16="http://schemas.microsoft.com/office/drawing/2014/main" id="{052A81A8-71EE-775A-37AE-189D9C227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353" y="2117090"/>
            <a:ext cx="2603921" cy="3931920"/>
          </a:xfrm>
          <a:prstGeom prst="rect">
            <a:avLst/>
          </a:prstGeom>
        </p:spPr>
      </p:pic>
      <p:sp>
        <p:nvSpPr>
          <p:cNvPr id="18" name="CuadroTexto 17">
            <a:extLst>
              <a:ext uri="{FF2B5EF4-FFF2-40B4-BE49-F238E27FC236}">
                <a16:creationId xmlns:a16="http://schemas.microsoft.com/office/drawing/2014/main" id="{2E3D20EB-07CC-2B79-5482-37D0AD1B8C35}"/>
              </a:ext>
            </a:extLst>
          </p:cNvPr>
          <p:cNvSpPr txBox="1"/>
          <p:nvPr/>
        </p:nvSpPr>
        <p:spPr>
          <a:xfrm>
            <a:off x="9584867" y="1005840"/>
            <a:ext cx="1241483" cy="369332"/>
          </a:xfrm>
          <a:prstGeom prst="rect">
            <a:avLst/>
          </a:prstGeom>
          <a:noFill/>
        </p:spPr>
        <p:txBody>
          <a:bodyPr wrap="square" rtlCol="0">
            <a:spAutoFit/>
          </a:bodyPr>
          <a:lstStyle/>
          <a:p>
            <a:pPr algn="ctr"/>
            <a:r>
              <a:rPr lang="es-ES" b="1" i="1" dirty="0">
                <a:latin typeface="Amasis MT Pro" panose="02040504050005020304" pitchFamily="18" charset="0"/>
              </a:rPr>
              <a:t>Rule-73</a:t>
            </a:r>
          </a:p>
        </p:txBody>
      </p:sp>
      <p:sp>
        <p:nvSpPr>
          <p:cNvPr id="21" name="CuadroTexto 20">
            <a:extLst>
              <a:ext uri="{FF2B5EF4-FFF2-40B4-BE49-F238E27FC236}">
                <a16:creationId xmlns:a16="http://schemas.microsoft.com/office/drawing/2014/main" id="{649192DF-97C9-C032-DC06-C744DCDF0666}"/>
              </a:ext>
            </a:extLst>
          </p:cNvPr>
          <p:cNvSpPr txBox="1"/>
          <p:nvPr/>
        </p:nvSpPr>
        <p:spPr>
          <a:xfrm>
            <a:off x="3223571" y="1375172"/>
            <a:ext cx="1241483" cy="646331"/>
          </a:xfrm>
          <a:prstGeom prst="rect">
            <a:avLst/>
          </a:prstGeom>
          <a:noFill/>
        </p:spPr>
        <p:txBody>
          <a:bodyPr wrap="square" rtlCol="0">
            <a:spAutoFit/>
          </a:bodyPr>
          <a:lstStyle/>
          <a:p>
            <a:pPr algn="ctr"/>
            <a:r>
              <a:rPr lang="es-ES" b="1" i="1" dirty="0">
                <a:latin typeface="Amasis MT Pro" panose="02040504050005020304" pitchFamily="18" charset="0"/>
              </a:rPr>
              <a:t>Contorno periódico</a:t>
            </a:r>
          </a:p>
        </p:txBody>
      </p:sp>
      <p:sp>
        <p:nvSpPr>
          <p:cNvPr id="22" name="CuadroTexto 21">
            <a:extLst>
              <a:ext uri="{FF2B5EF4-FFF2-40B4-BE49-F238E27FC236}">
                <a16:creationId xmlns:a16="http://schemas.microsoft.com/office/drawing/2014/main" id="{F6F0CF25-E122-75A3-B2E2-7B3CF0689BC2}"/>
              </a:ext>
            </a:extLst>
          </p:cNvPr>
          <p:cNvSpPr txBox="1"/>
          <p:nvPr/>
        </p:nvSpPr>
        <p:spPr>
          <a:xfrm>
            <a:off x="5919553" y="1375172"/>
            <a:ext cx="1241483" cy="646331"/>
          </a:xfrm>
          <a:prstGeom prst="rect">
            <a:avLst/>
          </a:prstGeom>
          <a:noFill/>
        </p:spPr>
        <p:txBody>
          <a:bodyPr wrap="square" rtlCol="0">
            <a:spAutoFit/>
          </a:bodyPr>
          <a:lstStyle/>
          <a:p>
            <a:pPr algn="ctr"/>
            <a:r>
              <a:rPr lang="es-ES" b="1" i="1" dirty="0">
                <a:latin typeface="Amasis MT Pro" panose="02040504050005020304" pitchFamily="18" charset="0"/>
              </a:rPr>
              <a:t>Contorno fijo</a:t>
            </a:r>
          </a:p>
        </p:txBody>
      </p:sp>
      <p:sp>
        <p:nvSpPr>
          <p:cNvPr id="23" name="CuadroTexto 22">
            <a:extLst>
              <a:ext uri="{FF2B5EF4-FFF2-40B4-BE49-F238E27FC236}">
                <a16:creationId xmlns:a16="http://schemas.microsoft.com/office/drawing/2014/main" id="{0C47D422-67F1-E3B6-9C60-CF2F5DA6E32A}"/>
              </a:ext>
            </a:extLst>
          </p:cNvPr>
          <p:cNvSpPr txBox="1"/>
          <p:nvPr/>
        </p:nvSpPr>
        <p:spPr>
          <a:xfrm>
            <a:off x="9585304" y="1375171"/>
            <a:ext cx="1241483" cy="646331"/>
          </a:xfrm>
          <a:prstGeom prst="rect">
            <a:avLst/>
          </a:prstGeom>
          <a:noFill/>
        </p:spPr>
        <p:txBody>
          <a:bodyPr wrap="square" rtlCol="0">
            <a:spAutoFit/>
          </a:bodyPr>
          <a:lstStyle/>
          <a:p>
            <a:pPr algn="ctr"/>
            <a:r>
              <a:rPr lang="es-ES" b="1" i="1" dirty="0">
                <a:latin typeface="Amasis MT Pro" panose="02040504050005020304" pitchFamily="18" charset="0"/>
              </a:rPr>
              <a:t>Contorno periódico</a:t>
            </a:r>
          </a:p>
        </p:txBody>
      </p:sp>
    </p:spTree>
    <p:extLst>
      <p:ext uri="{BB962C8B-B14F-4D97-AF65-F5344CB8AC3E}">
        <p14:creationId xmlns:p14="http://schemas.microsoft.com/office/powerpoint/2010/main" val="122536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5257-7539-6DAC-18BA-A7CB087A8488}"/>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D46FEB8-F976-B2EF-1E4F-2C00D0189796}"/>
              </a:ext>
            </a:extLst>
          </p:cNvPr>
          <p:cNvSpPr txBox="1"/>
          <p:nvPr/>
        </p:nvSpPr>
        <p:spPr>
          <a:xfrm>
            <a:off x="2119257" y="173736"/>
            <a:ext cx="9222352" cy="1200329"/>
          </a:xfrm>
          <a:prstGeom prst="rect">
            <a:avLst/>
          </a:prstGeom>
          <a:noFill/>
        </p:spPr>
        <p:txBody>
          <a:bodyPr wrap="square" rtlCol="0">
            <a:spAutoFit/>
          </a:bodyPr>
          <a:lstStyle/>
          <a:p>
            <a:pPr algn="r"/>
            <a:r>
              <a:rPr lang="es-ES" sz="3600" b="1" dirty="0">
                <a:latin typeface="Adobe Devanagari" panose="02040503050201020203" pitchFamily="18" charset="0"/>
                <a:cs typeface="Adobe Devanagari" panose="02040503050201020203" pitchFamily="18" charset="0"/>
              </a:rPr>
              <a:t>4. </a:t>
            </a:r>
            <a:r>
              <a:rPr lang="en-US" sz="3600" b="1" dirty="0">
                <a:solidFill>
                  <a:schemeClr val="bg2">
                    <a:lumMod val="10000"/>
                  </a:schemeClr>
                </a:solidFill>
                <a:latin typeface="Amasis MT Pro Light" panose="02040304050005020304" pitchFamily="18" charset="0"/>
                <a:cs typeface="Adobe Devanagari" panose="02040503050201020203" pitchFamily="18" charset="0"/>
              </a:rPr>
              <a:t>Forcing the escape: Partial control of escaping orbits from a transient chaotic region</a:t>
            </a:r>
          </a:p>
        </p:txBody>
      </p:sp>
      <p:sp>
        <p:nvSpPr>
          <p:cNvPr id="4" name="Rectángulo 3">
            <a:extLst>
              <a:ext uri="{FF2B5EF4-FFF2-40B4-BE49-F238E27FC236}">
                <a16:creationId xmlns:a16="http://schemas.microsoft.com/office/drawing/2014/main" id="{E0B8DA3D-26F5-E16F-A6C9-4288B32741B0}"/>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Gráfico&#10;&#10;El contenido generado por IA puede ser incorrecto.">
            <a:extLst>
              <a:ext uri="{FF2B5EF4-FFF2-40B4-BE49-F238E27FC236}">
                <a16:creationId xmlns:a16="http://schemas.microsoft.com/office/drawing/2014/main" id="{2ECDBEFB-6AB7-2F83-8843-3FEF515ED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849" y="2443731"/>
            <a:ext cx="9837229" cy="2684811"/>
          </a:xfrm>
          <a:prstGeom prst="rect">
            <a:avLst/>
          </a:prstGeom>
        </p:spPr>
      </p:pic>
    </p:spTree>
    <p:extLst>
      <p:ext uri="{BB962C8B-B14F-4D97-AF65-F5344CB8AC3E}">
        <p14:creationId xmlns:p14="http://schemas.microsoft.com/office/powerpoint/2010/main" val="2650089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DE693-D86F-9150-862D-1000B5BB1ECB}"/>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B35C75B0-7B40-B48A-77F4-0CDE631AEC98}"/>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Control parcial</a:t>
            </a:r>
          </a:p>
        </p:txBody>
      </p:sp>
      <p:sp>
        <p:nvSpPr>
          <p:cNvPr id="4" name="Rectángulo 3">
            <a:extLst>
              <a:ext uri="{FF2B5EF4-FFF2-40B4-BE49-F238E27FC236}">
                <a16:creationId xmlns:a16="http://schemas.microsoft.com/office/drawing/2014/main" id="{5F509FA7-F347-0EFC-A79D-C00AB29C5E38}"/>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descr="Diagrama, Diagrama de Venn&#10;&#10;El contenido generado por IA puede ser incorrecto.">
            <a:extLst>
              <a:ext uri="{FF2B5EF4-FFF2-40B4-BE49-F238E27FC236}">
                <a16:creationId xmlns:a16="http://schemas.microsoft.com/office/drawing/2014/main" id="{BC9A6953-4329-360B-1BB3-6DFD34064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999" y="1141357"/>
            <a:ext cx="6003041" cy="5542907"/>
          </a:xfrm>
          <a:prstGeom prst="rect">
            <a:avLst/>
          </a:prstGeom>
        </p:spPr>
      </p:pic>
      <p:pic>
        <p:nvPicPr>
          <p:cNvPr id="13" name="Imagen 12" descr="Diagrama, Diagrama de Venn&#10;&#10;El contenido generado por IA puede ser incorrecto.">
            <a:extLst>
              <a:ext uri="{FF2B5EF4-FFF2-40B4-BE49-F238E27FC236}">
                <a16:creationId xmlns:a16="http://schemas.microsoft.com/office/drawing/2014/main" id="{739A8152-F981-6B9C-C284-ED8E2A3C0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999" y="1141357"/>
            <a:ext cx="6003041" cy="5542907"/>
          </a:xfrm>
          <a:prstGeom prst="rect">
            <a:avLst/>
          </a:prstGeom>
        </p:spPr>
      </p:pic>
      <p:pic>
        <p:nvPicPr>
          <p:cNvPr id="19" name="Imagen 18" descr="Diagrama, Diagrama de Venn&#10;&#10;El contenido generado por IA puede ser incorrecto.">
            <a:extLst>
              <a:ext uri="{FF2B5EF4-FFF2-40B4-BE49-F238E27FC236}">
                <a16:creationId xmlns:a16="http://schemas.microsoft.com/office/drawing/2014/main" id="{CFFA4C1D-7B12-C027-BD32-871EDFA00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999" y="1141357"/>
            <a:ext cx="6003041" cy="5542907"/>
          </a:xfrm>
          <a:prstGeom prst="rect">
            <a:avLst/>
          </a:prstGeom>
        </p:spPr>
      </p:pic>
      <p:pic>
        <p:nvPicPr>
          <p:cNvPr id="21" name="Imagen 20" descr="Diagrama, Diagrama de Venn&#10;&#10;El contenido generado por IA puede ser incorrecto.">
            <a:extLst>
              <a:ext uri="{FF2B5EF4-FFF2-40B4-BE49-F238E27FC236}">
                <a16:creationId xmlns:a16="http://schemas.microsoft.com/office/drawing/2014/main" id="{D2721EFE-08B7-294D-73DA-05D0DBA6D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999" y="1141357"/>
            <a:ext cx="6003041" cy="5542907"/>
          </a:xfrm>
          <a:prstGeom prst="rect">
            <a:avLst/>
          </a:prstGeom>
        </p:spPr>
      </p:pic>
    </p:spTree>
    <p:extLst>
      <p:ext uri="{BB962C8B-B14F-4D97-AF65-F5344CB8AC3E}">
        <p14:creationId xmlns:p14="http://schemas.microsoft.com/office/powerpoint/2010/main" val="378758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4E399-C4E5-FB3D-4D9D-70CDF0B9F41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02431D93-4B67-1076-B505-C1EEC7DBEBCA}"/>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Mapa logístico</a:t>
            </a:r>
          </a:p>
        </p:txBody>
      </p:sp>
      <p:sp>
        <p:nvSpPr>
          <p:cNvPr id="4" name="Rectángulo 3">
            <a:extLst>
              <a:ext uri="{FF2B5EF4-FFF2-40B4-BE49-F238E27FC236}">
                <a16:creationId xmlns:a16="http://schemas.microsoft.com/office/drawing/2014/main" id="{8B084880-085E-BD54-F2F3-C66EC52C7E52}"/>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Gráfico&#10;&#10;El contenido generado por IA puede ser incorrecto.">
            <a:extLst>
              <a:ext uri="{FF2B5EF4-FFF2-40B4-BE49-F238E27FC236}">
                <a16:creationId xmlns:a16="http://schemas.microsoft.com/office/drawing/2014/main" id="{F9FE9E4A-5516-DC9A-2538-93630F7F7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920" y="2283714"/>
            <a:ext cx="5280660" cy="4400550"/>
          </a:xfrm>
          <a:prstGeom prst="rect">
            <a:avLst/>
          </a:prstGeom>
        </p:spPr>
      </p:pic>
      <p:pic>
        <p:nvPicPr>
          <p:cNvPr id="6" name="Imagen 5">
            <a:extLst>
              <a:ext uri="{FF2B5EF4-FFF2-40B4-BE49-F238E27FC236}">
                <a16:creationId xmlns:a16="http://schemas.microsoft.com/office/drawing/2014/main" id="{D979EB23-663F-2CDE-5458-802769C4060B}"/>
              </a:ext>
            </a:extLst>
          </p:cNvPr>
          <p:cNvPicPr>
            <a:picLocks noChangeAspect="1"/>
          </p:cNvPicPr>
          <p:nvPr/>
        </p:nvPicPr>
        <p:blipFill>
          <a:blip r:embed="rId3"/>
          <a:stretch>
            <a:fillRect/>
          </a:stretch>
        </p:blipFill>
        <p:spPr>
          <a:xfrm>
            <a:off x="5467350" y="1431790"/>
            <a:ext cx="2971800" cy="424867"/>
          </a:xfrm>
          <a:prstGeom prst="rect">
            <a:avLst/>
          </a:prstGeom>
        </p:spPr>
      </p:pic>
    </p:spTree>
    <p:extLst>
      <p:ext uri="{BB962C8B-B14F-4D97-AF65-F5344CB8AC3E}">
        <p14:creationId xmlns:p14="http://schemas.microsoft.com/office/powerpoint/2010/main" val="342697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EC268-37CB-C38F-10AA-9F06D7969C74}"/>
            </a:ext>
          </a:extLst>
        </p:cNvPr>
        <p:cNvGrpSpPr/>
        <p:nvPr/>
      </p:nvGrpSpPr>
      <p:grpSpPr>
        <a:xfrm>
          <a:off x="0" y="0"/>
          <a:ext cx="0" cy="0"/>
          <a:chOff x="0" y="0"/>
          <a:chExt cx="0" cy="0"/>
        </a:xfrm>
      </p:grpSpPr>
      <p:pic>
        <p:nvPicPr>
          <p:cNvPr id="5" name="Imagen 4" descr="Gráfico&#10;&#10;El contenido generado por IA puede ser incorrecto.">
            <a:extLst>
              <a:ext uri="{FF2B5EF4-FFF2-40B4-BE49-F238E27FC236}">
                <a16:creationId xmlns:a16="http://schemas.microsoft.com/office/drawing/2014/main" id="{DF0BB266-73D6-4D1C-E80C-A89B8A4B8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219" y="869589"/>
            <a:ext cx="7989944" cy="5988411"/>
          </a:xfrm>
          <a:prstGeom prst="rect">
            <a:avLst/>
          </a:prstGeom>
        </p:spPr>
      </p:pic>
      <p:sp>
        <p:nvSpPr>
          <p:cNvPr id="2" name="CuadroTexto 1">
            <a:extLst>
              <a:ext uri="{FF2B5EF4-FFF2-40B4-BE49-F238E27FC236}">
                <a16:creationId xmlns:a16="http://schemas.microsoft.com/office/drawing/2014/main" id="{B9B16F9C-8728-0DB4-A00E-CAFB2827993A}"/>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Funciones y conjuntos de escape</a:t>
            </a:r>
          </a:p>
        </p:txBody>
      </p:sp>
      <p:sp>
        <p:nvSpPr>
          <p:cNvPr id="4" name="Rectángulo 3">
            <a:extLst>
              <a:ext uri="{FF2B5EF4-FFF2-40B4-BE49-F238E27FC236}">
                <a16:creationId xmlns:a16="http://schemas.microsoft.com/office/drawing/2014/main" id="{8992D90A-F2A3-93E0-2E0F-32F21EB6BD0D}"/>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6771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04EB0-61FE-FB4B-C892-4C0024259298}"/>
            </a:ext>
          </a:extLst>
        </p:cNvPr>
        <p:cNvGrpSpPr/>
        <p:nvPr/>
      </p:nvGrpSpPr>
      <p:grpSpPr>
        <a:xfrm>
          <a:off x="0" y="0"/>
          <a:ext cx="0" cy="0"/>
          <a:chOff x="0" y="0"/>
          <a:chExt cx="0" cy="0"/>
        </a:xfrm>
      </p:grpSpPr>
      <p:pic>
        <p:nvPicPr>
          <p:cNvPr id="10" name="Imagen 9" descr="Gráfico&#10;&#10;El contenido generado por IA puede ser incorrecto.">
            <a:extLst>
              <a:ext uri="{FF2B5EF4-FFF2-40B4-BE49-F238E27FC236}">
                <a16:creationId xmlns:a16="http://schemas.microsoft.com/office/drawing/2014/main" id="{38AB1DBF-B7C3-A4BC-6BB6-234080B59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353" y="0"/>
            <a:ext cx="5346700" cy="4007317"/>
          </a:xfrm>
          <a:prstGeom prst="rect">
            <a:avLst/>
          </a:prstGeom>
        </p:spPr>
      </p:pic>
      <p:sp>
        <p:nvSpPr>
          <p:cNvPr id="2" name="CuadroTexto 1">
            <a:extLst>
              <a:ext uri="{FF2B5EF4-FFF2-40B4-BE49-F238E27FC236}">
                <a16:creationId xmlns:a16="http://schemas.microsoft.com/office/drawing/2014/main" id="{EB85019A-A8E3-ADE7-E150-4E89D40028A2}"/>
              </a:ext>
            </a:extLst>
          </p:cNvPr>
          <p:cNvSpPr txBox="1"/>
          <p:nvPr/>
        </p:nvSpPr>
        <p:spPr>
          <a:xfrm>
            <a:off x="2119256" y="173736"/>
            <a:ext cx="9222351" cy="830997"/>
          </a:xfrm>
          <a:prstGeom prst="rect">
            <a:avLst/>
          </a:prstGeom>
          <a:noFill/>
        </p:spPr>
        <p:txBody>
          <a:bodyPr wrap="square" rtlCol="0">
            <a:spAutoFit/>
          </a:bodyPr>
          <a:lstStyle/>
          <a:p>
            <a:pPr lvl="2" algn="r"/>
            <a:r>
              <a:rPr lang="es-ES" sz="4800" dirty="0">
                <a:solidFill>
                  <a:schemeClr val="bg2">
                    <a:lumMod val="10000"/>
                  </a:schemeClr>
                </a:solidFill>
                <a:latin typeface="Amasis MT Pro Light" panose="02040304050005020304" pitchFamily="18" charset="0"/>
                <a:cs typeface="Adobe Devanagari" panose="02040503050201020203" pitchFamily="18" charset="0"/>
              </a:rPr>
              <a:t>Escape rápido</a:t>
            </a:r>
          </a:p>
        </p:txBody>
      </p:sp>
      <p:sp>
        <p:nvSpPr>
          <p:cNvPr id="4" name="Rectángulo 3">
            <a:extLst>
              <a:ext uri="{FF2B5EF4-FFF2-40B4-BE49-F238E27FC236}">
                <a16:creationId xmlns:a16="http://schemas.microsoft.com/office/drawing/2014/main" id="{D069BB9E-810A-C5D3-E075-80F274C5A24F}"/>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Un dibujo de una persona&#10;&#10;El contenido generado por IA puede ser incorrecto.">
            <a:extLst>
              <a:ext uri="{FF2B5EF4-FFF2-40B4-BE49-F238E27FC236}">
                <a16:creationId xmlns:a16="http://schemas.microsoft.com/office/drawing/2014/main" id="{F7E0FFAC-17FB-7934-6500-BC1A5D407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150" y="1004736"/>
            <a:ext cx="2864364" cy="5853264"/>
          </a:xfrm>
          <a:prstGeom prst="rect">
            <a:avLst/>
          </a:prstGeom>
        </p:spPr>
      </p:pic>
      <p:pic>
        <p:nvPicPr>
          <p:cNvPr id="12" name="Imagen 11">
            <a:extLst>
              <a:ext uri="{FF2B5EF4-FFF2-40B4-BE49-F238E27FC236}">
                <a16:creationId xmlns:a16="http://schemas.microsoft.com/office/drawing/2014/main" id="{DB2E6DB5-0CF6-590E-AACD-9CFD51595A3E}"/>
              </a:ext>
            </a:extLst>
          </p:cNvPr>
          <p:cNvPicPr>
            <a:picLocks noChangeAspect="1"/>
          </p:cNvPicPr>
          <p:nvPr/>
        </p:nvPicPr>
        <p:blipFill>
          <a:blip r:embed="rId4"/>
          <a:stretch>
            <a:fillRect/>
          </a:stretch>
        </p:blipFill>
        <p:spPr>
          <a:xfrm>
            <a:off x="2415353" y="4730340"/>
            <a:ext cx="5346700" cy="1467421"/>
          </a:xfrm>
          <a:prstGeom prst="rect">
            <a:avLst/>
          </a:prstGeom>
        </p:spPr>
      </p:pic>
      <p:pic>
        <p:nvPicPr>
          <p:cNvPr id="14" name="Imagen 13">
            <a:extLst>
              <a:ext uri="{FF2B5EF4-FFF2-40B4-BE49-F238E27FC236}">
                <a16:creationId xmlns:a16="http://schemas.microsoft.com/office/drawing/2014/main" id="{43D95F7E-FFCA-C626-0BB7-C5139C7CFF3B}"/>
              </a:ext>
            </a:extLst>
          </p:cNvPr>
          <p:cNvPicPr>
            <a:picLocks noChangeAspect="1"/>
          </p:cNvPicPr>
          <p:nvPr/>
        </p:nvPicPr>
        <p:blipFill>
          <a:blip r:embed="rId5"/>
          <a:stretch>
            <a:fillRect/>
          </a:stretch>
        </p:blipFill>
        <p:spPr>
          <a:xfrm>
            <a:off x="10843776" y="1468923"/>
            <a:ext cx="1252974" cy="315428"/>
          </a:xfrm>
          <a:prstGeom prst="rect">
            <a:avLst/>
          </a:prstGeom>
        </p:spPr>
      </p:pic>
      <p:pic>
        <p:nvPicPr>
          <p:cNvPr id="16" name="Imagen 15">
            <a:extLst>
              <a:ext uri="{FF2B5EF4-FFF2-40B4-BE49-F238E27FC236}">
                <a16:creationId xmlns:a16="http://schemas.microsoft.com/office/drawing/2014/main" id="{621BD51C-C19A-EE4F-C067-13A5E9C7EDD9}"/>
              </a:ext>
            </a:extLst>
          </p:cNvPr>
          <p:cNvPicPr>
            <a:picLocks noChangeAspect="1"/>
          </p:cNvPicPr>
          <p:nvPr/>
        </p:nvPicPr>
        <p:blipFill>
          <a:blip r:embed="rId6"/>
          <a:stretch>
            <a:fillRect/>
          </a:stretch>
        </p:blipFill>
        <p:spPr>
          <a:xfrm>
            <a:off x="10765737" y="1908114"/>
            <a:ext cx="1348224" cy="290432"/>
          </a:xfrm>
          <a:prstGeom prst="rect">
            <a:avLst/>
          </a:prstGeom>
        </p:spPr>
      </p:pic>
      <p:pic>
        <p:nvPicPr>
          <p:cNvPr id="18" name="Imagen 17">
            <a:extLst>
              <a:ext uri="{FF2B5EF4-FFF2-40B4-BE49-F238E27FC236}">
                <a16:creationId xmlns:a16="http://schemas.microsoft.com/office/drawing/2014/main" id="{AE968662-47DE-10A5-0FBE-8279C96E8EE1}"/>
              </a:ext>
            </a:extLst>
          </p:cNvPr>
          <p:cNvPicPr>
            <a:picLocks noChangeAspect="1"/>
          </p:cNvPicPr>
          <p:nvPr/>
        </p:nvPicPr>
        <p:blipFill>
          <a:blip r:embed="rId7"/>
          <a:stretch>
            <a:fillRect/>
          </a:stretch>
        </p:blipFill>
        <p:spPr>
          <a:xfrm>
            <a:off x="10765737" y="2322309"/>
            <a:ext cx="1426263" cy="251329"/>
          </a:xfrm>
          <a:prstGeom prst="rect">
            <a:avLst/>
          </a:prstGeom>
        </p:spPr>
      </p:pic>
    </p:spTree>
    <p:extLst>
      <p:ext uri="{BB962C8B-B14F-4D97-AF65-F5344CB8AC3E}">
        <p14:creationId xmlns:p14="http://schemas.microsoft.com/office/powerpoint/2010/main" val="4005934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9350A-91AC-BED4-36C6-AD06B3096A8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28611D84-C699-9FC3-8C03-2E2B402C7E44}"/>
              </a:ext>
            </a:extLst>
          </p:cNvPr>
          <p:cNvSpPr txBox="1"/>
          <p:nvPr/>
        </p:nvSpPr>
        <p:spPr>
          <a:xfrm>
            <a:off x="3511294" y="173736"/>
            <a:ext cx="7830314" cy="1107996"/>
          </a:xfrm>
          <a:prstGeom prst="rect">
            <a:avLst/>
          </a:prstGeom>
          <a:noFill/>
        </p:spPr>
        <p:txBody>
          <a:bodyPr wrap="square" rtlCol="0">
            <a:spAutoFit/>
          </a:bodyPr>
          <a:lstStyle/>
          <a:p>
            <a:pPr algn="r"/>
            <a:r>
              <a:rPr lang="es-ES" sz="6600" b="1" dirty="0">
                <a:solidFill>
                  <a:schemeClr val="bg2">
                    <a:lumMod val="10000"/>
                  </a:schemeClr>
                </a:solidFill>
                <a:latin typeface="Adobe Devanagari" panose="02040503050201020203" pitchFamily="18" charset="0"/>
                <a:cs typeface="Adobe Devanagari" panose="02040503050201020203" pitchFamily="18" charset="0"/>
              </a:rPr>
              <a:t>Índice</a:t>
            </a:r>
          </a:p>
        </p:txBody>
      </p:sp>
      <p:sp>
        <p:nvSpPr>
          <p:cNvPr id="6" name="CuadroTexto 5">
            <a:extLst>
              <a:ext uri="{FF2B5EF4-FFF2-40B4-BE49-F238E27FC236}">
                <a16:creationId xmlns:a16="http://schemas.microsoft.com/office/drawing/2014/main" id="{091CEA0D-6DCE-E46A-020C-2CC53C2446B4}"/>
              </a:ext>
            </a:extLst>
          </p:cNvPr>
          <p:cNvSpPr txBox="1"/>
          <p:nvPr/>
        </p:nvSpPr>
        <p:spPr>
          <a:xfrm>
            <a:off x="3511296" y="1161288"/>
            <a:ext cx="8680704" cy="4708981"/>
          </a:xfrm>
          <a:prstGeom prst="rect">
            <a:avLst/>
          </a:prstGeom>
          <a:noFill/>
        </p:spPr>
        <p:txBody>
          <a:bodyPr wrap="square" rtlCol="0">
            <a:spAutoFit/>
          </a:bodyPr>
          <a:lstStyle/>
          <a:p>
            <a:r>
              <a:rPr lang="es-ES" sz="2000" b="1" dirty="0">
                <a:solidFill>
                  <a:schemeClr val="bg2">
                    <a:lumMod val="50000"/>
                  </a:schemeClr>
                </a:solidFill>
                <a:latin typeface="Amasis MT Pro Light" panose="02040304050005020304" pitchFamily="18" charset="0"/>
                <a:cs typeface="Adobe Devanagari" panose="02040503050201020203" pitchFamily="18" charset="0"/>
              </a:rPr>
              <a:t>Introducción</a:t>
            </a:r>
          </a:p>
          <a:p>
            <a:endParaRPr lang="es-ES" sz="2000" dirty="0">
              <a:latin typeface="Amasis MT Pro Light" panose="02040304050005020304" pitchFamily="18" charset="0"/>
              <a:cs typeface="Adobe Devanagari" panose="02040503050201020203" pitchFamily="18" charset="0"/>
            </a:endParaRPr>
          </a:p>
          <a:p>
            <a:pPr marL="342900" indent="-342900">
              <a:buAutoNum type="arabicPeriod"/>
            </a:pPr>
            <a:r>
              <a:rPr lang="en-US" sz="2000" b="1" i="0" u="none" strike="noStrike" baseline="0" dirty="0">
                <a:solidFill>
                  <a:schemeClr val="bg2">
                    <a:lumMod val="50000"/>
                  </a:schemeClr>
                </a:solidFill>
                <a:latin typeface="Amasis MT Pro Light" panose="02040304050005020304" pitchFamily="18" charset="0"/>
                <a:cs typeface="Adobe Devanagari" panose="02040503050201020203" pitchFamily="18" charset="0"/>
              </a:rPr>
              <a:t>Time-dependent effects hinder cooperation on the public goods game</a:t>
            </a:r>
          </a:p>
          <a:p>
            <a:pPr marL="342900" indent="-342900">
              <a:buAutoNum type="arabicPeriod"/>
            </a:pPr>
            <a:endParaRPr lang="es-ES" sz="2000" dirty="0">
              <a:solidFill>
                <a:schemeClr val="bg2">
                  <a:lumMod val="50000"/>
                </a:schemeClr>
              </a:solidFill>
              <a:latin typeface="Amasis MT Pro Light" panose="02040304050005020304" pitchFamily="18" charset="0"/>
              <a:cs typeface="Adobe Devanagari" panose="02040503050201020203" pitchFamily="18" charset="0"/>
            </a:endParaRP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Teoría evolutiva de juegos</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Juego de los bienes públicos</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Oscilación de la rentabilidad</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Retardo en el castigo</a:t>
            </a:r>
          </a:p>
          <a:p>
            <a:pPr marL="342900" indent="-342900">
              <a:buAutoNum type="arabicPeriod"/>
            </a:pPr>
            <a:endParaRPr lang="es-ES" sz="2000" dirty="0">
              <a:latin typeface="Amasis MT Pro Light" panose="02040304050005020304" pitchFamily="18" charset="0"/>
              <a:cs typeface="Adobe Devanagari" panose="02040503050201020203" pitchFamily="18" charset="0"/>
            </a:endParaRPr>
          </a:p>
          <a:p>
            <a:pPr marL="342900" indent="-342900">
              <a:buFontTx/>
              <a:buAutoNum type="arabicPeriod"/>
            </a:pPr>
            <a:r>
              <a:rPr lang="en-US" sz="2000" b="1" dirty="0">
                <a:solidFill>
                  <a:schemeClr val="bg2">
                    <a:lumMod val="50000"/>
                  </a:schemeClr>
                </a:solidFill>
                <a:latin typeface="Amasis MT Pro Light" panose="02040304050005020304" pitchFamily="18" charset="0"/>
                <a:cs typeface="Adobe Devanagari" panose="02040503050201020203" pitchFamily="18" charset="0"/>
              </a:rPr>
              <a:t>Hamming distance as a measure of spatial chaos in evolutionary games</a:t>
            </a:r>
          </a:p>
          <a:p>
            <a:pPr marL="342900" indent="-342900">
              <a:buFontTx/>
              <a:buAutoNum type="arabicPeriod"/>
            </a:pPr>
            <a:endParaRPr lang="es-ES" sz="2000" dirty="0">
              <a:latin typeface="Amasis MT Pro Light" panose="02040304050005020304" pitchFamily="18" charset="0"/>
              <a:cs typeface="Adobe Devanagari" panose="02040503050201020203" pitchFamily="18" charset="0"/>
            </a:endParaRP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Distancia de </a:t>
            </a:r>
            <a:r>
              <a:rPr lang="es-ES" sz="2000" dirty="0" err="1">
                <a:solidFill>
                  <a:schemeClr val="bg2">
                    <a:lumMod val="25000"/>
                  </a:schemeClr>
                </a:solidFill>
                <a:latin typeface="Amasis MT Pro Light" panose="02040304050005020304" pitchFamily="18" charset="0"/>
                <a:cs typeface="Adobe Devanagari" panose="02040503050201020203" pitchFamily="18" charset="0"/>
              </a:rPr>
              <a:t>Hamming</a:t>
            </a:r>
            <a:endParaRPr lang="es-ES" sz="2000" dirty="0">
              <a:solidFill>
                <a:schemeClr val="bg2">
                  <a:lumMod val="25000"/>
                </a:schemeClr>
              </a:solidFill>
              <a:latin typeface="Amasis MT Pro Light" panose="02040304050005020304" pitchFamily="18" charset="0"/>
              <a:cs typeface="Adobe Devanagari" panose="02040503050201020203" pitchFamily="18" charset="0"/>
            </a:endParaRP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Algoritmo de detección de caos</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Dilema del prisionero</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Juego de los bienes públicos</a:t>
            </a:r>
            <a:endParaRPr lang="es-ES" dirty="0">
              <a:solidFill>
                <a:schemeClr val="bg2">
                  <a:lumMod val="25000"/>
                </a:schemeClr>
              </a:solidFill>
              <a:latin typeface="Amasis MT Pro Light" panose="02040304050005020304" pitchFamily="18" charset="0"/>
            </a:endParaRPr>
          </a:p>
        </p:txBody>
      </p:sp>
      <p:sp>
        <p:nvSpPr>
          <p:cNvPr id="4" name="Rectángulo 3">
            <a:extLst>
              <a:ext uri="{FF2B5EF4-FFF2-40B4-BE49-F238E27FC236}">
                <a16:creationId xmlns:a16="http://schemas.microsoft.com/office/drawing/2014/main" id="{F343D4C2-BBC3-DD52-3C70-E3CCFF80C15D}"/>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57484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B4E81-096A-C468-5036-3BC4AD1EC20F}"/>
            </a:ext>
          </a:extLst>
        </p:cNvPr>
        <p:cNvGrpSpPr/>
        <p:nvPr/>
      </p:nvGrpSpPr>
      <p:grpSpPr>
        <a:xfrm>
          <a:off x="0" y="0"/>
          <a:ext cx="0" cy="0"/>
          <a:chOff x="0" y="0"/>
          <a:chExt cx="0" cy="0"/>
        </a:xfrm>
      </p:grpSpPr>
      <p:pic>
        <p:nvPicPr>
          <p:cNvPr id="5" name="Imagen 4" descr="Gráfico&#10;&#10;El contenido generado por IA puede ser incorrecto.">
            <a:extLst>
              <a:ext uri="{FF2B5EF4-FFF2-40B4-BE49-F238E27FC236}">
                <a16:creationId xmlns:a16="http://schemas.microsoft.com/office/drawing/2014/main" id="{183C3DFD-473F-3D40-AC22-DE7228CF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353" y="0"/>
            <a:ext cx="5346700" cy="4007317"/>
          </a:xfrm>
          <a:prstGeom prst="rect">
            <a:avLst/>
          </a:prstGeom>
        </p:spPr>
      </p:pic>
      <p:sp>
        <p:nvSpPr>
          <p:cNvPr id="2" name="CuadroTexto 1">
            <a:extLst>
              <a:ext uri="{FF2B5EF4-FFF2-40B4-BE49-F238E27FC236}">
                <a16:creationId xmlns:a16="http://schemas.microsoft.com/office/drawing/2014/main" id="{A72FB096-B259-2ECF-06D6-FABFC1500524}"/>
              </a:ext>
            </a:extLst>
          </p:cNvPr>
          <p:cNvSpPr txBox="1"/>
          <p:nvPr/>
        </p:nvSpPr>
        <p:spPr>
          <a:xfrm>
            <a:off x="2119256" y="173736"/>
            <a:ext cx="9222351" cy="830997"/>
          </a:xfrm>
          <a:prstGeom prst="rect">
            <a:avLst/>
          </a:prstGeom>
          <a:noFill/>
        </p:spPr>
        <p:txBody>
          <a:bodyPr wrap="square" rtlCol="0">
            <a:spAutoFit/>
          </a:bodyPr>
          <a:lstStyle/>
          <a:p>
            <a:pPr lvl="2" algn="r"/>
            <a:r>
              <a:rPr lang="es-ES" sz="4800" dirty="0">
                <a:solidFill>
                  <a:schemeClr val="bg2">
                    <a:lumMod val="10000"/>
                  </a:schemeClr>
                </a:solidFill>
                <a:latin typeface="Amasis MT Pro Light" panose="02040304050005020304" pitchFamily="18" charset="0"/>
                <a:cs typeface="Adobe Devanagari" panose="02040503050201020203" pitchFamily="18" charset="0"/>
              </a:rPr>
              <a:t>Escape exacto</a:t>
            </a:r>
          </a:p>
        </p:txBody>
      </p:sp>
      <p:sp>
        <p:nvSpPr>
          <p:cNvPr id="4" name="Rectángulo 3">
            <a:extLst>
              <a:ext uri="{FF2B5EF4-FFF2-40B4-BE49-F238E27FC236}">
                <a16:creationId xmlns:a16="http://schemas.microsoft.com/office/drawing/2014/main" id="{4A26E3DC-23B5-E070-D992-98FD40AA79F1}"/>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Forma, Polígono&#10;&#10;El contenido generado por IA puede ser incorrecto.">
            <a:extLst>
              <a:ext uri="{FF2B5EF4-FFF2-40B4-BE49-F238E27FC236}">
                <a16:creationId xmlns:a16="http://schemas.microsoft.com/office/drawing/2014/main" id="{029E1322-9CC8-BF6E-D4EE-9C84316DD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150" y="1004734"/>
            <a:ext cx="2864365" cy="5853266"/>
          </a:xfrm>
          <a:prstGeom prst="rect">
            <a:avLst/>
          </a:prstGeom>
        </p:spPr>
      </p:pic>
      <p:pic>
        <p:nvPicPr>
          <p:cNvPr id="8" name="Imagen 7">
            <a:extLst>
              <a:ext uri="{FF2B5EF4-FFF2-40B4-BE49-F238E27FC236}">
                <a16:creationId xmlns:a16="http://schemas.microsoft.com/office/drawing/2014/main" id="{304B2431-7BA1-8DF9-2C4E-2BB2DC0E2E7E}"/>
              </a:ext>
            </a:extLst>
          </p:cNvPr>
          <p:cNvPicPr>
            <a:picLocks noChangeAspect="1"/>
          </p:cNvPicPr>
          <p:nvPr/>
        </p:nvPicPr>
        <p:blipFill>
          <a:blip r:embed="rId4"/>
          <a:stretch>
            <a:fillRect/>
          </a:stretch>
        </p:blipFill>
        <p:spPr>
          <a:xfrm>
            <a:off x="2415353" y="4987913"/>
            <a:ext cx="5346700" cy="520695"/>
          </a:xfrm>
          <a:prstGeom prst="rect">
            <a:avLst/>
          </a:prstGeom>
        </p:spPr>
      </p:pic>
      <p:pic>
        <p:nvPicPr>
          <p:cNvPr id="9" name="Imagen 8">
            <a:extLst>
              <a:ext uri="{FF2B5EF4-FFF2-40B4-BE49-F238E27FC236}">
                <a16:creationId xmlns:a16="http://schemas.microsoft.com/office/drawing/2014/main" id="{2C64A0F0-51E3-639A-C60E-D93DB90DEF30}"/>
              </a:ext>
            </a:extLst>
          </p:cNvPr>
          <p:cNvPicPr>
            <a:picLocks noChangeAspect="1"/>
          </p:cNvPicPr>
          <p:nvPr/>
        </p:nvPicPr>
        <p:blipFill>
          <a:blip r:embed="rId5"/>
          <a:stretch>
            <a:fillRect/>
          </a:stretch>
        </p:blipFill>
        <p:spPr>
          <a:xfrm>
            <a:off x="10843776" y="1468923"/>
            <a:ext cx="1252974" cy="315428"/>
          </a:xfrm>
          <a:prstGeom prst="rect">
            <a:avLst/>
          </a:prstGeom>
        </p:spPr>
      </p:pic>
      <p:pic>
        <p:nvPicPr>
          <p:cNvPr id="10" name="Imagen 9">
            <a:extLst>
              <a:ext uri="{FF2B5EF4-FFF2-40B4-BE49-F238E27FC236}">
                <a16:creationId xmlns:a16="http://schemas.microsoft.com/office/drawing/2014/main" id="{591F8D90-889A-8245-90BE-47726F432863}"/>
              </a:ext>
            </a:extLst>
          </p:cNvPr>
          <p:cNvPicPr>
            <a:picLocks noChangeAspect="1"/>
          </p:cNvPicPr>
          <p:nvPr/>
        </p:nvPicPr>
        <p:blipFill>
          <a:blip r:embed="rId6"/>
          <a:stretch>
            <a:fillRect/>
          </a:stretch>
        </p:blipFill>
        <p:spPr>
          <a:xfrm>
            <a:off x="10765737" y="1908114"/>
            <a:ext cx="1348224" cy="290432"/>
          </a:xfrm>
          <a:prstGeom prst="rect">
            <a:avLst/>
          </a:prstGeom>
        </p:spPr>
      </p:pic>
      <p:pic>
        <p:nvPicPr>
          <p:cNvPr id="11" name="Imagen 10">
            <a:extLst>
              <a:ext uri="{FF2B5EF4-FFF2-40B4-BE49-F238E27FC236}">
                <a16:creationId xmlns:a16="http://schemas.microsoft.com/office/drawing/2014/main" id="{3DD58057-E4DD-985B-AFA8-AA20DB36C19C}"/>
              </a:ext>
            </a:extLst>
          </p:cNvPr>
          <p:cNvPicPr>
            <a:picLocks noChangeAspect="1"/>
          </p:cNvPicPr>
          <p:nvPr/>
        </p:nvPicPr>
        <p:blipFill>
          <a:blip r:embed="rId7"/>
          <a:stretch>
            <a:fillRect/>
          </a:stretch>
        </p:blipFill>
        <p:spPr>
          <a:xfrm>
            <a:off x="10765737" y="2322309"/>
            <a:ext cx="1426263" cy="251329"/>
          </a:xfrm>
          <a:prstGeom prst="rect">
            <a:avLst/>
          </a:prstGeom>
        </p:spPr>
      </p:pic>
    </p:spTree>
    <p:extLst>
      <p:ext uri="{BB962C8B-B14F-4D97-AF65-F5344CB8AC3E}">
        <p14:creationId xmlns:p14="http://schemas.microsoft.com/office/powerpoint/2010/main" val="4246178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1E61E-99DF-C257-CFED-3412DFF9F651}"/>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83CF27E-E220-59CF-9171-FB68E1010977}"/>
              </a:ext>
            </a:extLst>
          </p:cNvPr>
          <p:cNvSpPr txBox="1"/>
          <p:nvPr/>
        </p:nvSpPr>
        <p:spPr>
          <a:xfrm>
            <a:off x="781050" y="173736"/>
            <a:ext cx="10560557" cy="830997"/>
          </a:xfrm>
          <a:prstGeom prst="rect">
            <a:avLst/>
          </a:prstGeom>
          <a:noFill/>
        </p:spPr>
        <p:txBody>
          <a:bodyPr wrap="square" rtlCol="0">
            <a:spAutoFit/>
          </a:bodyPr>
          <a:lstStyle/>
          <a:p>
            <a:pPr lvl="2" algn="r"/>
            <a:r>
              <a:rPr lang="es-ES" sz="4800" dirty="0">
                <a:solidFill>
                  <a:schemeClr val="bg2">
                    <a:lumMod val="10000"/>
                  </a:schemeClr>
                </a:solidFill>
                <a:latin typeface="Amasis MT Pro Light" panose="02040304050005020304" pitchFamily="18" charset="0"/>
                <a:cs typeface="Adobe Devanagari" panose="02040503050201020203" pitchFamily="18" charset="0"/>
              </a:rPr>
              <a:t>Transición en sistema </a:t>
            </a:r>
            <a:r>
              <a:rPr lang="es-ES" sz="4800" dirty="0" err="1">
                <a:solidFill>
                  <a:schemeClr val="bg2">
                    <a:lumMod val="10000"/>
                  </a:schemeClr>
                </a:solidFill>
                <a:latin typeface="Amasis MT Pro Light" panose="02040304050005020304" pitchFamily="18" charset="0"/>
                <a:cs typeface="Adobe Devanagari" panose="02040503050201020203" pitchFamily="18" charset="0"/>
              </a:rPr>
              <a:t>multiestable</a:t>
            </a:r>
            <a:endParaRPr lang="es-ES" sz="4800" dirty="0">
              <a:solidFill>
                <a:schemeClr val="bg2">
                  <a:lumMod val="10000"/>
                </a:schemeClr>
              </a:solidFill>
              <a:latin typeface="Amasis MT Pro Light" panose="02040304050005020304" pitchFamily="18" charset="0"/>
            </a:endParaRPr>
          </a:p>
        </p:txBody>
      </p:sp>
      <p:sp>
        <p:nvSpPr>
          <p:cNvPr id="4" name="Rectángulo 3">
            <a:extLst>
              <a:ext uri="{FF2B5EF4-FFF2-40B4-BE49-F238E27FC236}">
                <a16:creationId xmlns:a16="http://schemas.microsoft.com/office/drawing/2014/main" id="{273DA192-DBA9-6D33-ACA1-C0003F1D09DF}"/>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descr="Diagrama&#10;&#10;El contenido generado por IA puede ser incorrecto.">
            <a:extLst>
              <a:ext uri="{FF2B5EF4-FFF2-40B4-BE49-F238E27FC236}">
                <a16:creationId xmlns:a16="http://schemas.microsoft.com/office/drawing/2014/main" id="{EA334330-362B-CD3C-DA07-B886952AB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1399" y="1004732"/>
            <a:ext cx="2920862" cy="5853267"/>
          </a:xfrm>
          <a:prstGeom prst="rect">
            <a:avLst/>
          </a:prstGeom>
        </p:spPr>
      </p:pic>
      <p:pic>
        <p:nvPicPr>
          <p:cNvPr id="8" name="Imagen 7">
            <a:extLst>
              <a:ext uri="{FF2B5EF4-FFF2-40B4-BE49-F238E27FC236}">
                <a16:creationId xmlns:a16="http://schemas.microsoft.com/office/drawing/2014/main" id="{0AF87491-E292-1EFA-C75E-E1DA30142EE9}"/>
              </a:ext>
            </a:extLst>
          </p:cNvPr>
          <p:cNvPicPr>
            <a:picLocks noChangeAspect="1"/>
          </p:cNvPicPr>
          <p:nvPr/>
        </p:nvPicPr>
        <p:blipFill>
          <a:blip r:embed="rId3"/>
          <a:stretch>
            <a:fillRect/>
          </a:stretch>
        </p:blipFill>
        <p:spPr>
          <a:xfrm>
            <a:off x="2519353" y="1092447"/>
            <a:ext cx="4195857" cy="1066306"/>
          </a:xfrm>
          <a:prstGeom prst="rect">
            <a:avLst/>
          </a:prstGeom>
        </p:spPr>
      </p:pic>
      <p:pic>
        <p:nvPicPr>
          <p:cNvPr id="14" name="Imagen 13">
            <a:extLst>
              <a:ext uri="{FF2B5EF4-FFF2-40B4-BE49-F238E27FC236}">
                <a16:creationId xmlns:a16="http://schemas.microsoft.com/office/drawing/2014/main" id="{DC8CB826-7B3B-40BB-D450-239DAFF3732E}"/>
              </a:ext>
            </a:extLst>
          </p:cNvPr>
          <p:cNvPicPr>
            <a:picLocks noChangeAspect="1"/>
          </p:cNvPicPr>
          <p:nvPr/>
        </p:nvPicPr>
        <p:blipFill>
          <a:blip r:embed="rId4"/>
          <a:stretch>
            <a:fillRect/>
          </a:stretch>
        </p:blipFill>
        <p:spPr>
          <a:xfrm>
            <a:off x="10843776" y="1468922"/>
            <a:ext cx="1025769" cy="313356"/>
          </a:xfrm>
          <a:prstGeom prst="rect">
            <a:avLst/>
          </a:prstGeom>
        </p:spPr>
      </p:pic>
      <p:pic>
        <p:nvPicPr>
          <p:cNvPr id="18" name="Imagen 17">
            <a:extLst>
              <a:ext uri="{FF2B5EF4-FFF2-40B4-BE49-F238E27FC236}">
                <a16:creationId xmlns:a16="http://schemas.microsoft.com/office/drawing/2014/main" id="{F72EF08A-AEF0-2049-11BE-4A511A603F7B}"/>
              </a:ext>
            </a:extLst>
          </p:cNvPr>
          <p:cNvPicPr>
            <a:picLocks noChangeAspect="1"/>
          </p:cNvPicPr>
          <p:nvPr/>
        </p:nvPicPr>
        <p:blipFill>
          <a:blip r:embed="rId5"/>
          <a:stretch>
            <a:fillRect/>
          </a:stretch>
        </p:blipFill>
        <p:spPr>
          <a:xfrm>
            <a:off x="10843776" y="1908113"/>
            <a:ext cx="1270184" cy="271265"/>
          </a:xfrm>
          <a:prstGeom prst="rect">
            <a:avLst/>
          </a:prstGeom>
        </p:spPr>
      </p:pic>
      <p:pic>
        <p:nvPicPr>
          <p:cNvPr id="20" name="Imagen 19">
            <a:extLst>
              <a:ext uri="{FF2B5EF4-FFF2-40B4-BE49-F238E27FC236}">
                <a16:creationId xmlns:a16="http://schemas.microsoft.com/office/drawing/2014/main" id="{3E60A912-B91B-75AC-591B-9446E2D7431D}"/>
              </a:ext>
            </a:extLst>
          </p:cNvPr>
          <p:cNvPicPr>
            <a:picLocks noChangeAspect="1"/>
          </p:cNvPicPr>
          <p:nvPr/>
        </p:nvPicPr>
        <p:blipFill>
          <a:blip r:embed="rId6"/>
          <a:stretch>
            <a:fillRect/>
          </a:stretch>
        </p:blipFill>
        <p:spPr>
          <a:xfrm>
            <a:off x="10827863" y="2306210"/>
            <a:ext cx="1364138" cy="251253"/>
          </a:xfrm>
          <a:prstGeom prst="rect">
            <a:avLst/>
          </a:prstGeom>
        </p:spPr>
      </p:pic>
      <p:pic>
        <p:nvPicPr>
          <p:cNvPr id="22" name="Imagen 21">
            <a:extLst>
              <a:ext uri="{FF2B5EF4-FFF2-40B4-BE49-F238E27FC236}">
                <a16:creationId xmlns:a16="http://schemas.microsoft.com/office/drawing/2014/main" id="{D8F384B2-3B01-8B25-7FE7-B562A593D7D0}"/>
              </a:ext>
            </a:extLst>
          </p:cNvPr>
          <p:cNvPicPr>
            <a:picLocks noChangeAspect="1"/>
          </p:cNvPicPr>
          <p:nvPr/>
        </p:nvPicPr>
        <p:blipFill>
          <a:blip r:embed="rId7"/>
          <a:stretch>
            <a:fillRect/>
          </a:stretch>
        </p:blipFill>
        <p:spPr>
          <a:xfrm>
            <a:off x="3117344" y="2376931"/>
            <a:ext cx="3705719" cy="301076"/>
          </a:xfrm>
          <a:prstGeom prst="rect">
            <a:avLst/>
          </a:prstGeom>
        </p:spPr>
      </p:pic>
      <p:pic>
        <p:nvPicPr>
          <p:cNvPr id="24" name="Imagen 23">
            <a:extLst>
              <a:ext uri="{FF2B5EF4-FFF2-40B4-BE49-F238E27FC236}">
                <a16:creationId xmlns:a16="http://schemas.microsoft.com/office/drawing/2014/main" id="{EE54CB8F-ADCB-20E2-DEA7-F3BEE79A5F12}"/>
              </a:ext>
            </a:extLst>
          </p:cNvPr>
          <p:cNvPicPr>
            <a:picLocks noChangeAspect="1"/>
          </p:cNvPicPr>
          <p:nvPr/>
        </p:nvPicPr>
        <p:blipFill>
          <a:blip r:embed="rId8"/>
          <a:stretch>
            <a:fillRect/>
          </a:stretch>
        </p:blipFill>
        <p:spPr>
          <a:xfrm>
            <a:off x="3009054" y="2998480"/>
            <a:ext cx="3814009" cy="301076"/>
          </a:xfrm>
          <a:prstGeom prst="rect">
            <a:avLst/>
          </a:prstGeom>
        </p:spPr>
      </p:pic>
      <p:pic>
        <p:nvPicPr>
          <p:cNvPr id="29" name="Imagen 28">
            <a:extLst>
              <a:ext uri="{FF2B5EF4-FFF2-40B4-BE49-F238E27FC236}">
                <a16:creationId xmlns:a16="http://schemas.microsoft.com/office/drawing/2014/main" id="{CCB6B446-EE9C-A1FA-8FEE-FC21F6D2FA60}"/>
              </a:ext>
            </a:extLst>
          </p:cNvPr>
          <p:cNvPicPr>
            <a:picLocks noChangeAspect="1"/>
          </p:cNvPicPr>
          <p:nvPr/>
        </p:nvPicPr>
        <p:blipFill>
          <a:blip r:embed="rId9"/>
          <a:stretch>
            <a:fillRect/>
          </a:stretch>
        </p:blipFill>
        <p:spPr>
          <a:xfrm>
            <a:off x="2322856" y="3620030"/>
            <a:ext cx="5439197" cy="3123670"/>
          </a:xfrm>
          <a:prstGeom prst="rect">
            <a:avLst/>
          </a:prstGeom>
        </p:spPr>
      </p:pic>
    </p:spTree>
    <p:extLst>
      <p:ext uri="{BB962C8B-B14F-4D97-AF65-F5344CB8AC3E}">
        <p14:creationId xmlns:p14="http://schemas.microsoft.com/office/powerpoint/2010/main" val="3600328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0F76F-4177-ABDE-3D7C-4BD5E09715F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C2AC1B47-F56C-2BCD-D503-81E29EE35804}"/>
              </a:ext>
            </a:extLst>
          </p:cNvPr>
          <p:cNvSpPr txBox="1"/>
          <p:nvPr/>
        </p:nvSpPr>
        <p:spPr>
          <a:xfrm>
            <a:off x="781050" y="173736"/>
            <a:ext cx="10560557" cy="830997"/>
          </a:xfrm>
          <a:prstGeom prst="rect">
            <a:avLst/>
          </a:prstGeom>
          <a:noFill/>
        </p:spPr>
        <p:txBody>
          <a:bodyPr wrap="square" rtlCol="0">
            <a:spAutoFit/>
          </a:bodyPr>
          <a:lstStyle/>
          <a:p>
            <a:pPr lvl="2" algn="r"/>
            <a:r>
              <a:rPr lang="es-ES" sz="4800" dirty="0">
                <a:solidFill>
                  <a:schemeClr val="bg2">
                    <a:lumMod val="10000"/>
                  </a:schemeClr>
                </a:solidFill>
                <a:latin typeface="Amasis MT Pro Light" panose="02040304050005020304" pitchFamily="18" charset="0"/>
                <a:cs typeface="Adobe Devanagari" panose="02040503050201020203" pitchFamily="18" charset="0"/>
              </a:rPr>
              <a:t>Transición en sistema </a:t>
            </a:r>
            <a:r>
              <a:rPr lang="es-ES" sz="4800" dirty="0" err="1">
                <a:solidFill>
                  <a:schemeClr val="bg2">
                    <a:lumMod val="10000"/>
                  </a:schemeClr>
                </a:solidFill>
                <a:latin typeface="Amasis MT Pro Light" panose="02040304050005020304" pitchFamily="18" charset="0"/>
                <a:cs typeface="Adobe Devanagari" panose="02040503050201020203" pitchFamily="18" charset="0"/>
              </a:rPr>
              <a:t>multiestable</a:t>
            </a:r>
            <a:endParaRPr lang="es-ES" sz="4800" dirty="0">
              <a:solidFill>
                <a:schemeClr val="bg2">
                  <a:lumMod val="10000"/>
                </a:schemeClr>
              </a:solidFill>
              <a:latin typeface="Amasis MT Pro Light" panose="02040304050005020304" pitchFamily="18" charset="0"/>
            </a:endParaRPr>
          </a:p>
        </p:txBody>
      </p:sp>
      <p:sp>
        <p:nvSpPr>
          <p:cNvPr id="4" name="Rectángulo 3">
            <a:extLst>
              <a:ext uri="{FF2B5EF4-FFF2-40B4-BE49-F238E27FC236}">
                <a16:creationId xmlns:a16="http://schemas.microsoft.com/office/drawing/2014/main" id="{E6C66D26-C637-4050-24CD-9521C0EB9826}"/>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Imagen 32" descr="Gráfico&#10;&#10;El contenido generado por IA puede ser incorrecto.">
            <a:extLst>
              <a:ext uri="{FF2B5EF4-FFF2-40B4-BE49-F238E27FC236}">
                <a16:creationId xmlns:a16="http://schemas.microsoft.com/office/drawing/2014/main" id="{FA0EDEFF-EA32-2EC9-E75C-6DF7196D8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046" y="905505"/>
            <a:ext cx="7142994" cy="5952495"/>
          </a:xfrm>
          <a:prstGeom prst="rect">
            <a:avLst/>
          </a:prstGeom>
        </p:spPr>
      </p:pic>
    </p:spTree>
    <p:extLst>
      <p:ext uri="{BB962C8B-B14F-4D97-AF65-F5344CB8AC3E}">
        <p14:creationId xmlns:p14="http://schemas.microsoft.com/office/powerpoint/2010/main" val="3691565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6DE19-9002-047D-BBF4-EE1DC60A74A9}"/>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71E3D19-A3B1-C218-7672-F183DC68A9E9}"/>
              </a:ext>
            </a:extLst>
          </p:cNvPr>
          <p:cNvSpPr txBox="1"/>
          <p:nvPr/>
        </p:nvSpPr>
        <p:spPr>
          <a:xfrm>
            <a:off x="2119257" y="173736"/>
            <a:ext cx="9222352" cy="1200329"/>
          </a:xfrm>
          <a:prstGeom prst="rect">
            <a:avLst/>
          </a:prstGeom>
          <a:noFill/>
        </p:spPr>
        <p:txBody>
          <a:bodyPr wrap="square" rtlCol="0">
            <a:spAutoFit/>
          </a:bodyPr>
          <a:lstStyle/>
          <a:p>
            <a:pPr algn="r"/>
            <a:r>
              <a:rPr lang="es-ES" sz="3600" b="1" dirty="0">
                <a:latin typeface="Amasis MT Pro Light" panose="02040304050005020304" pitchFamily="18" charset="0"/>
                <a:cs typeface="Adobe Devanagari" panose="02040503050201020203" pitchFamily="18" charset="0"/>
              </a:rPr>
              <a:t>5</a:t>
            </a:r>
            <a:r>
              <a:rPr lang="es-ES" sz="3600" b="1" dirty="0">
                <a:solidFill>
                  <a:schemeClr val="bg2">
                    <a:lumMod val="10000"/>
                  </a:schemeClr>
                </a:solidFill>
                <a:latin typeface="Amasis MT Pro Light" panose="02040304050005020304" pitchFamily="18" charset="0"/>
                <a:cs typeface="Adobe Devanagari" panose="02040503050201020203" pitchFamily="18" charset="0"/>
              </a:rPr>
              <a:t>. </a:t>
            </a:r>
            <a:r>
              <a:rPr lang="en-US" sz="3600" b="1" dirty="0">
                <a:solidFill>
                  <a:schemeClr val="bg2">
                    <a:lumMod val="10000"/>
                  </a:schemeClr>
                </a:solidFill>
                <a:latin typeface="Amasis MT Pro Light" panose="02040304050005020304" pitchFamily="18" charset="0"/>
                <a:cs typeface="Adobe Devanagari" panose="02040503050201020203" pitchFamily="18" charset="0"/>
              </a:rPr>
              <a:t>Two-Player Yorke’s Game of Survival in Chaotic Transients</a:t>
            </a:r>
          </a:p>
        </p:txBody>
      </p:sp>
      <p:sp>
        <p:nvSpPr>
          <p:cNvPr id="4" name="Rectángulo 3">
            <a:extLst>
              <a:ext uri="{FF2B5EF4-FFF2-40B4-BE49-F238E27FC236}">
                <a16:creationId xmlns:a16="http://schemas.microsoft.com/office/drawing/2014/main" id="{1C0DB9C6-E0FD-72A1-6A9E-58553063E634}"/>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Gráfico, Gráfico radial&#10;&#10;El contenido generado por IA puede ser incorrecto.">
            <a:extLst>
              <a:ext uri="{FF2B5EF4-FFF2-40B4-BE49-F238E27FC236}">
                <a16:creationId xmlns:a16="http://schemas.microsoft.com/office/drawing/2014/main" id="{A00D1A27-D8DD-7200-8837-48C763DF3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270" y="1772708"/>
            <a:ext cx="6102350" cy="5085292"/>
          </a:xfrm>
          <a:prstGeom prst="rect">
            <a:avLst/>
          </a:prstGeom>
        </p:spPr>
      </p:pic>
    </p:spTree>
    <p:extLst>
      <p:ext uri="{BB962C8B-B14F-4D97-AF65-F5344CB8AC3E}">
        <p14:creationId xmlns:p14="http://schemas.microsoft.com/office/powerpoint/2010/main" val="989284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367A-7CF4-F7F4-5E0F-5C20304EEBFE}"/>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55AE8B1-607A-F6DA-BDE4-3EA0809FB5A1}"/>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Variantes del juego de </a:t>
            </a:r>
            <a:r>
              <a:rPr lang="es-ES" sz="4800" dirty="0" err="1">
                <a:solidFill>
                  <a:schemeClr val="bg2">
                    <a:lumMod val="10000"/>
                  </a:schemeClr>
                </a:solidFill>
                <a:latin typeface="Amasis MT Pro Light" panose="02040304050005020304" pitchFamily="18" charset="0"/>
                <a:cs typeface="Adobe Devanagari" panose="02040503050201020203" pitchFamily="18" charset="0"/>
              </a:rPr>
              <a:t>Yorke</a:t>
            </a:r>
            <a:endParaRPr lang="es-ES" sz="4800"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4" name="Rectángulo 3">
            <a:extLst>
              <a:ext uri="{FF2B5EF4-FFF2-40B4-BE49-F238E27FC236}">
                <a16:creationId xmlns:a16="http://schemas.microsoft.com/office/drawing/2014/main" id="{F4E59B15-C36F-7C3C-BD8F-3A2880E51A67}"/>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DF5954BC-FD8B-F74F-10A6-CCF90FF94E55}"/>
                  </a:ext>
                </a:extLst>
              </p:cNvPr>
              <p:cNvSpPr txBox="1"/>
              <p:nvPr/>
            </p:nvSpPr>
            <p:spPr>
              <a:xfrm>
                <a:off x="7524750" y="2775224"/>
                <a:ext cx="7683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i="1" smtClean="0">
                              <a:solidFill>
                                <a:srgbClr val="FFC000"/>
                              </a:solidFill>
                              <a:latin typeface="Cambria Math" panose="02040503050406030204" pitchFamily="18" charset="0"/>
                            </a:rPr>
                          </m:ctrlPr>
                        </m:sSupPr>
                        <m:e>
                          <m:r>
                            <a:rPr lang="es-ES" b="0" i="1" smtClean="0">
                              <a:solidFill>
                                <a:srgbClr val="FFC000"/>
                              </a:solidFill>
                              <a:latin typeface="Cambria Math" panose="02040503050406030204" pitchFamily="18" charset="0"/>
                            </a:rPr>
                            <m:t>𝐴</m:t>
                          </m:r>
                        </m:e>
                        <m:sup>
                          <m:r>
                            <a:rPr lang="es-ES" b="0" i="1" smtClean="0">
                              <a:solidFill>
                                <a:srgbClr val="FFC000"/>
                              </a:solidFill>
                              <a:latin typeface="Cambria Math" panose="02040503050406030204" pitchFamily="18" charset="0"/>
                            </a:rPr>
                            <m:t>+</m:t>
                          </m:r>
                        </m:sup>
                      </m:sSup>
                      <m:sSup>
                        <m:sSupPr>
                          <m:ctrlPr>
                            <a:rPr lang="es-ES" i="1" smtClean="0">
                              <a:solidFill>
                                <a:srgbClr val="0070C0"/>
                              </a:solidFill>
                              <a:latin typeface="Cambria Math" panose="02040503050406030204" pitchFamily="18" charset="0"/>
                            </a:rPr>
                          </m:ctrlPr>
                        </m:sSupPr>
                        <m:e>
                          <m:r>
                            <a:rPr lang="es-ES" b="0" i="1" smtClean="0">
                              <a:solidFill>
                                <a:srgbClr val="0070C0"/>
                              </a:solidFill>
                              <a:latin typeface="Cambria Math" panose="02040503050406030204" pitchFamily="18" charset="0"/>
                            </a:rPr>
                            <m:t>𝐵</m:t>
                          </m:r>
                        </m:e>
                        <m:sup>
                          <m:r>
                            <a:rPr lang="es-ES" b="0" i="1" smtClean="0">
                              <a:solidFill>
                                <a:srgbClr val="0070C0"/>
                              </a:solidFill>
                              <a:latin typeface="Cambria Math" panose="02040503050406030204" pitchFamily="18" charset="0"/>
                            </a:rPr>
                            <m:t>−</m:t>
                          </m:r>
                        </m:sup>
                      </m:sSup>
                    </m:oMath>
                  </m:oMathPara>
                </a14:m>
                <a:endParaRPr lang="es-ES" dirty="0"/>
              </a:p>
            </p:txBody>
          </p:sp>
        </mc:Choice>
        <mc:Fallback xmlns="">
          <p:sp>
            <p:nvSpPr>
              <p:cNvPr id="3" name="CuadroTexto 2">
                <a:extLst>
                  <a:ext uri="{FF2B5EF4-FFF2-40B4-BE49-F238E27FC236}">
                    <a16:creationId xmlns:a16="http://schemas.microsoft.com/office/drawing/2014/main" id="{DF5954BC-FD8B-F74F-10A6-CCF90FF94E55}"/>
                  </a:ext>
                </a:extLst>
              </p:cNvPr>
              <p:cNvSpPr txBox="1">
                <a:spLocks noRot="1" noChangeAspect="1" noMove="1" noResize="1" noEditPoints="1" noAdjustHandles="1" noChangeArrowheads="1" noChangeShapeType="1" noTextEdit="1"/>
              </p:cNvSpPr>
              <p:nvPr/>
            </p:nvSpPr>
            <p:spPr>
              <a:xfrm>
                <a:off x="7524750" y="2775224"/>
                <a:ext cx="768350" cy="369332"/>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2F5ECED-CEEC-531A-1751-67B41069014D}"/>
                  </a:ext>
                </a:extLst>
              </p:cNvPr>
              <p:cNvSpPr txBox="1"/>
              <p:nvPr/>
            </p:nvSpPr>
            <p:spPr>
              <a:xfrm>
                <a:off x="7524750" y="3981611"/>
                <a:ext cx="7683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i="1" smtClean="0">
                              <a:solidFill>
                                <a:srgbClr val="FFC000"/>
                              </a:solidFill>
                              <a:latin typeface="Cambria Math" panose="02040503050406030204" pitchFamily="18" charset="0"/>
                            </a:rPr>
                          </m:ctrlPr>
                        </m:sSupPr>
                        <m:e>
                          <m:r>
                            <a:rPr lang="es-ES" b="0" i="1" smtClean="0">
                              <a:solidFill>
                                <a:srgbClr val="FFC000"/>
                              </a:solidFill>
                              <a:latin typeface="Cambria Math" panose="02040503050406030204" pitchFamily="18" charset="0"/>
                            </a:rPr>
                            <m:t>𝐴</m:t>
                          </m:r>
                        </m:e>
                        <m:sup>
                          <m:r>
                            <a:rPr lang="es-ES" b="0" i="1" smtClean="0">
                              <a:solidFill>
                                <a:srgbClr val="FFC000"/>
                              </a:solidFill>
                              <a:latin typeface="Cambria Math" panose="02040503050406030204" pitchFamily="18" charset="0"/>
                            </a:rPr>
                            <m:t>−</m:t>
                          </m:r>
                        </m:sup>
                      </m:sSup>
                      <m:sSup>
                        <m:sSupPr>
                          <m:ctrlPr>
                            <a:rPr lang="es-ES" i="1" smtClean="0">
                              <a:solidFill>
                                <a:srgbClr val="0070C0"/>
                              </a:solidFill>
                              <a:latin typeface="Cambria Math" panose="02040503050406030204" pitchFamily="18" charset="0"/>
                            </a:rPr>
                          </m:ctrlPr>
                        </m:sSupPr>
                        <m:e>
                          <m:r>
                            <a:rPr lang="es-ES" b="0" i="1" smtClean="0">
                              <a:solidFill>
                                <a:srgbClr val="0070C0"/>
                              </a:solidFill>
                              <a:latin typeface="Cambria Math" panose="02040503050406030204" pitchFamily="18" charset="0"/>
                            </a:rPr>
                            <m:t>𝐵</m:t>
                          </m:r>
                        </m:e>
                        <m:sup>
                          <m:r>
                            <a:rPr lang="es-ES" b="0" i="1" smtClean="0">
                              <a:solidFill>
                                <a:srgbClr val="0070C0"/>
                              </a:solidFill>
                              <a:latin typeface="Cambria Math" panose="02040503050406030204" pitchFamily="18" charset="0"/>
                            </a:rPr>
                            <m:t>+</m:t>
                          </m:r>
                        </m:sup>
                      </m:sSup>
                    </m:oMath>
                  </m:oMathPara>
                </a14:m>
                <a:endParaRPr lang="es-ES" dirty="0"/>
              </a:p>
            </p:txBody>
          </p:sp>
        </mc:Choice>
        <mc:Fallback xmlns="">
          <p:sp>
            <p:nvSpPr>
              <p:cNvPr id="5" name="CuadroTexto 4">
                <a:extLst>
                  <a:ext uri="{FF2B5EF4-FFF2-40B4-BE49-F238E27FC236}">
                    <a16:creationId xmlns:a16="http://schemas.microsoft.com/office/drawing/2014/main" id="{62F5ECED-CEEC-531A-1751-67B41069014D}"/>
                  </a:ext>
                </a:extLst>
              </p:cNvPr>
              <p:cNvSpPr txBox="1">
                <a:spLocks noRot="1" noChangeAspect="1" noMove="1" noResize="1" noEditPoints="1" noAdjustHandles="1" noChangeArrowheads="1" noChangeShapeType="1" noTextEdit="1"/>
              </p:cNvSpPr>
              <p:nvPr/>
            </p:nvSpPr>
            <p:spPr>
              <a:xfrm>
                <a:off x="7524750" y="3981611"/>
                <a:ext cx="768350" cy="369332"/>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518DD7C-02C2-ADE2-C1C6-75386BCF6448}"/>
                  </a:ext>
                </a:extLst>
              </p:cNvPr>
              <p:cNvSpPr txBox="1"/>
              <p:nvPr/>
            </p:nvSpPr>
            <p:spPr>
              <a:xfrm>
                <a:off x="7524750" y="5187998"/>
                <a:ext cx="7683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i="1" smtClean="0">
                              <a:solidFill>
                                <a:srgbClr val="FFC000"/>
                              </a:solidFill>
                              <a:latin typeface="Cambria Math" panose="02040503050406030204" pitchFamily="18" charset="0"/>
                            </a:rPr>
                          </m:ctrlPr>
                        </m:sSupPr>
                        <m:e>
                          <m:r>
                            <a:rPr lang="es-ES" b="0" i="1" smtClean="0">
                              <a:solidFill>
                                <a:srgbClr val="FFC000"/>
                              </a:solidFill>
                              <a:latin typeface="Cambria Math" panose="02040503050406030204" pitchFamily="18" charset="0"/>
                            </a:rPr>
                            <m:t>𝐴</m:t>
                          </m:r>
                        </m:e>
                        <m:sup>
                          <m:r>
                            <a:rPr lang="es-ES" b="0" i="1" smtClean="0">
                              <a:solidFill>
                                <a:srgbClr val="FFC000"/>
                              </a:solidFill>
                              <a:latin typeface="Cambria Math" panose="02040503050406030204" pitchFamily="18" charset="0"/>
                            </a:rPr>
                            <m:t>−</m:t>
                          </m:r>
                        </m:sup>
                      </m:sSup>
                      <m:sSup>
                        <m:sSupPr>
                          <m:ctrlPr>
                            <a:rPr lang="es-ES" i="1" smtClean="0">
                              <a:solidFill>
                                <a:srgbClr val="0070C0"/>
                              </a:solidFill>
                              <a:latin typeface="Cambria Math" panose="02040503050406030204" pitchFamily="18" charset="0"/>
                            </a:rPr>
                          </m:ctrlPr>
                        </m:sSupPr>
                        <m:e>
                          <m:r>
                            <a:rPr lang="es-ES" b="0" i="1" smtClean="0">
                              <a:solidFill>
                                <a:srgbClr val="0070C0"/>
                              </a:solidFill>
                              <a:latin typeface="Cambria Math" panose="02040503050406030204" pitchFamily="18" charset="0"/>
                            </a:rPr>
                            <m:t>𝐵</m:t>
                          </m:r>
                        </m:e>
                        <m:sup>
                          <m:r>
                            <a:rPr lang="es-ES" b="0" i="1" smtClean="0">
                              <a:solidFill>
                                <a:srgbClr val="0070C0"/>
                              </a:solidFill>
                              <a:latin typeface="Cambria Math" panose="02040503050406030204" pitchFamily="18" charset="0"/>
                            </a:rPr>
                            <m:t>−</m:t>
                          </m:r>
                        </m:sup>
                      </m:sSup>
                    </m:oMath>
                  </m:oMathPara>
                </a14:m>
                <a:endParaRPr lang="es-ES" dirty="0"/>
              </a:p>
            </p:txBody>
          </p:sp>
        </mc:Choice>
        <mc:Fallback xmlns="">
          <p:sp>
            <p:nvSpPr>
              <p:cNvPr id="6" name="CuadroTexto 5">
                <a:extLst>
                  <a:ext uri="{FF2B5EF4-FFF2-40B4-BE49-F238E27FC236}">
                    <a16:creationId xmlns:a16="http://schemas.microsoft.com/office/drawing/2014/main" id="{B518DD7C-02C2-ADE2-C1C6-75386BCF6448}"/>
                  </a:ext>
                </a:extLst>
              </p:cNvPr>
              <p:cNvSpPr txBox="1">
                <a:spLocks noRot="1" noChangeAspect="1" noMove="1" noResize="1" noEditPoints="1" noAdjustHandles="1" noChangeArrowheads="1" noChangeShapeType="1" noTextEdit="1"/>
              </p:cNvSpPr>
              <p:nvPr/>
            </p:nvSpPr>
            <p:spPr>
              <a:xfrm>
                <a:off x="7524750" y="5187998"/>
                <a:ext cx="768350" cy="369332"/>
              </a:xfrm>
              <a:prstGeom prst="rect">
                <a:avLst/>
              </a:prstGeom>
              <a:blipFill>
                <a:blip r:embed="rId4"/>
                <a:stretch>
                  <a:fillRect/>
                </a:stretch>
              </a:blipFill>
            </p:spPr>
            <p:txBody>
              <a:bodyPr/>
              <a:lstStyle/>
              <a:p>
                <a:r>
                  <a:rPr lang="es-ES">
                    <a:noFill/>
                  </a:rPr>
                  <a:t> </a:t>
                </a:r>
              </a:p>
            </p:txBody>
          </p:sp>
        </mc:Fallback>
      </mc:AlternateContent>
      <p:sp>
        <p:nvSpPr>
          <p:cNvPr id="7" name="CuadroTexto 6">
            <a:extLst>
              <a:ext uri="{FF2B5EF4-FFF2-40B4-BE49-F238E27FC236}">
                <a16:creationId xmlns:a16="http://schemas.microsoft.com/office/drawing/2014/main" id="{1437960A-AEB4-92F6-09AB-63798C779C5C}"/>
              </a:ext>
            </a:extLst>
          </p:cNvPr>
          <p:cNvSpPr txBox="1"/>
          <p:nvPr/>
        </p:nvSpPr>
        <p:spPr>
          <a:xfrm>
            <a:off x="3505200" y="1922780"/>
            <a:ext cx="1390650" cy="400110"/>
          </a:xfrm>
          <a:prstGeom prst="rect">
            <a:avLst/>
          </a:prstGeom>
          <a:noFill/>
        </p:spPr>
        <p:txBody>
          <a:bodyPr wrap="square" rtlCol="0">
            <a:spAutoFit/>
          </a:bodyPr>
          <a:lstStyle/>
          <a:p>
            <a:pPr algn="ctr"/>
            <a:r>
              <a:rPr lang="es-ES" sz="2000" dirty="0">
                <a:solidFill>
                  <a:schemeClr val="bg2">
                    <a:lumMod val="50000"/>
                  </a:schemeClr>
                </a:solidFill>
                <a:latin typeface="Amasis MT Pro" panose="02040504050005020304" pitchFamily="18" charset="0"/>
              </a:rPr>
              <a:t>Objetivos</a:t>
            </a:r>
          </a:p>
        </p:txBody>
      </p:sp>
      <p:sp>
        <p:nvSpPr>
          <p:cNvPr id="8" name="CuadroTexto 7">
            <a:extLst>
              <a:ext uri="{FF2B5EF4-FFF2-40B4-BE49-F238E27FC236}">
                <a16:creationId xmlns:a16="http://schemas.microsoft.com/office/drawing/2014/main" id="{72BBF885-CB79-BE0F-AC6E-9C01364C607D}"/>
              </a:ext>
            </a:extLst>
          </p:cNvPr>
          <p:cNvSpPr txBox="1"/>
          <p:nvPr/>
        </p:nvSpPr>
        <p:spPr>
          <a:xfrm>
            <a:off x="3041650" y="2759835"/>
            <a:ext cx="419100" cy="400110"/>
          </a:xfrm>
          <a:prstGeom prst="rect">
            <a:avLst/>
          </a:prstGeom>
          <a:noFill/>
        </p:spPr>
        <p:txBody>
          <a:bodyPr wrap="square" rtlCol="0">
            <a:spAutoFit/>
          </a:bodyPr>
          <a:lstStyle/>
          <a:p>
            <a:pPr algn="ctr"/>
            <a:r>
              <a:rPr lang="es-ES" sz="2000" dirty="0">
                <a:solidFill>
                  <a:srgbClr val="FFC000"/>
                </a:solidFill>
                <a:latin typeface="Amasis MT Pro" panose="02040504050005020304" pitchFamily="18" charset="0"/>
              </a:rPr>
              <a:t>A</a:t>
            </a:r>
          </a:p>
        </p:txBody>
      </p:sp>
      <p:sp>
        <p:nvSpPr>
          <p:cNvPr id="10" name="CuadroTexto 9">
            <a:extLst>
              <a:ext uri="{FF2B5EF4-FFF2-40B4-BE49-F238E27FC236}">
                <a16:creationId xmlns:a16="http://schemas.microsoft.com/office/drawing/2014/main" id="{211C0DD7-D7C3-9601-1CEB-51A6A679B086}"/>
              </a:ext>
            </a:extLst>
          </p:cNvPr>
          <p:cNvSpPr txBox="1"/>
          <p:nvPr/>
        </p:nvSpPr>
        <p:spPr>
          <a:xfrm>
            <a:off x="3822700" y="2498225"/>
            <a:ext cx="2533650" cy="923330"/>
          </a:xfrm>
          <a:prstGeom prst="rect">
            <a:avLst/>
          </a:prstGeom>
          <a:noFill/>
        </p:spPr>
        <p:txBody>
          <a:bodyPr wrap="square">
            <a:spAutoFit/>
          </a:bodyPr>
          <a:lstStyle/>
          <a:p>
            <a:r>
              <a:rPr lang="es-ES" sz="1800" dirty="0">
                <a:solidFill>
                  <a:schemeClr val="bg2">
                    <a:lumMod val="25000"/>
                  </a:schemeClr>
                </a:solidFill>
                <a:latin typeface="Amasis MT Pro" panose="02040504050005020304" pitchFamily="18" charset="0"/>
              </a:rPr>
              <a:t>quiere </a:t>
            </a:r>
            <a:r>
              <a:rPr lang="es-ES" sz="1800" dirty="0">
                <a:solidFill>
                  <a:srgbClr val="FFC000"/>
                </a:solidFill>
                <a:latin typeface="Amasis MT Pro" panose="02040504050005020304" pitchFamily="18" charset="0"/>
              </a:rPr>
              <a:t>escapar</a:t>
            </a:r>
            <a:r>
              <a:rPr lang="es-ES" sz="1800" dirty="0">
                <a:solidFill>
                  <a:schemeClr val="bg2">
                    <a:lumMod val="25000"/>
                  </a:schemeClr>
                </a:solidFill>
                <a:latin typeface="Amasis MT Pro" panose="02040504050005020304" pitchFamily="18" charset="0"/>
              </a:rPr>
              <a:t> de región caótica transitoria</a:t>
            </a:r>
            <a:endParaRPr lang="es-ES" dirty="0">
              <a:solidFill>
                <a:schemeClr val="bg2">
                  <a:lumMod val="25000"/>
                </a:schemeClr>
              </a:solidFill>
            </a:endParaRPr>
          </a:p>
        </p:txBody>
      </p:sp>
      <p:sp>
        <p:nvSpPr>
          <p:cNvPr id="11" name="CuadroTexto 10">
            <a:extLst>
              <a:ext uri="{FF2B5EF4-FFF2-40B4-BE49-F238E27FC236}">
                <a16:creationId xmlns:a16="http://schemas.microsoft.com/office/drawing/2014/main" id="{48A748B8-0C27-0E8D-E871-EBFD94561951}"/>
              </a:ext>
            </a:extLst>
          </p:cNvPr>
          <p:cNvSpPr txBox="1"/>
          <p:nvPr/>
        </p:nvSpPr>
        <p:spPr>
          <a:xfrm>
            <a:off x="3025206" y="3966222"/>
            <a:ext cx="419100" cy="400110"/>
          </a:xfrm>
          <a:prstGeom prst="rect">
            <a:avLst/>
          </a:prstGeom>
          <a:noFill/>
        </p:spPr>
        <p:txBody>
          <a:bodyPr wrap="square" rtlCol="0">
            <a:spAutoFit/>
          </a:bodyPr>
          <a:lstStyle/>
          <a:p>
            <a:pPr algn="ctr"/>
            <a:r>
              <a:rPr lang="es-ES" sz="2000" dirty="0">
                <a:solidFill>
                  <a:srgbClr val="0070C0"/>
                </a:solidFill>
                <a:latin typeface="Amasis MT Pro" panose="02040504050005020304" pitchFamily="18" charset="0"/>
              </a:rPr>
              <a:t>B</a:t>
            </a:r>
          </a:p>
        </p:txBody>
      </p:sp>
      <p:sp>
        <p:nvSpPr>
          <p:cNvPr id="12" name="CuadroTexto 11">
            <a:extLst>
              <a:ext uri="{FF2B5EF4-FFF2-40B4-BE49-F238E27FC236}">
                <a16:creationId xmlns:a16="http://schemas.microsoft.com/office/drawing/2014/main" id="{419A2855-A8BF-85D2-4366-B59CA07CA47A}"/>
              </a:ext>
            </a:extLst>
          </p:cNvPr>
          <p:cNvSpPr txBox="1"/>
          <p:nvPr/>
        </p:nvSpPr>
        <p:spPr>
          <a:xfrm>
            <a:off x="3806256" y="3704612"/>
            <a:ext cx="2533650" cy="923330"/>
          </a:xfrm>
          <a:prstGeom prst="rect">
            <a:avLst/>
          </a:prstGeom>
          <a:noFill/>
        </p:spPr>
        <p:txBody>
          <a:bodyPr wrap="square">
            <a:spAutoFit/>
          </a:bodyPr>
          <a:lstStyle/>
          <a:p>
            <a:r>
              <a:rPr lang="es-ES" sz="1800" dirty="0">
                <a:solidFill>
                  <a:schemeClr val="bg2">
                    <a:lumMod val="25000"/>
                  </a:schemeClr>
                </a:solidFill>
                <a:latin typeface="Amasis MT Pro" panose="02040504050005020304" pitchFamily="18" charset="0"/>
              </a:rPr>
              <a:t>quiere </a:t>
            </a:r>
            <a:r>
              <a:rPr lang="es-ES" sz="1800" dirty="0">
                <a:solidFill>
                  <a:srgbClr val="0070C0"/>
                </a:solidFill>
                <a:latin typeface="Amasis MT Pro" panose="02040504050005020304" pitchFamily="18" charset="0"/>
              </a:rPr>
              <a:t>permanecer</a:t>
            </a:r>
            <a:r>
              <a:rPr lang="es-ES" sz="1800" dirty="0">
                <a:solidFill>
                  <a:schemeClr val="bg2">
                    <a:lumMod val="25000"/>
                  </a:schemeClr>
                </a:solidFill>
                <a:latin typeface="Amasis MT Pro" panose="02040504050005020304" pitchFamily="18" charset="0"/>
              </a:rPr>
              <a:t> en región caótica transitoria</a:t>
            </a:r>
            <a:endParaRPr lang="es-ES" dirty="0">
              <a:solidFill>
                <a:schemeClr val="bg2">
                  <a:lumMod val="25000"/>
                </a:schemeClr>
              </a:solidFill>
            </a:endParaRPr>
          </a:p>
        </p:txBody>
      </p:sp>
      <p:sp>
        <p:nvSpPr>
          <p:cNvPr id="15" name="CuadroTexto 14">
            <a:extLst>
              <a:ext uri="{FF2B5EF4-FFF2-40B4-BE49-F238E27FC236}">
                <a16:creationId xmlns:a16="http://schemas.microsoft.com/office/drawing/2014/main" id="{A9493EC3-776D-74F4-1DA1-9EC85E58C1DE}"/>
              </a:ext>
            </a:extLst>
          </p:cNvPr>
          <p:cNvSpPr txBox="1"/>
          <p:nvPr/>
        </p:nvSpPr>
        <p:spPr>
          <a:xfrm>
            <a:off x="8026400" y="1816519"/>
            <a:ext cx="1720850" cy="400110"/>
          </a:xfrm>
          <a:prstGeom prst="rect">
            <a:avLst/>
          </a:prstGeom>
          <a:noFill/>
        </p:spPr>
        <p:txBody>
          <a:bodyPr wrap="square" rtlCol="0">
            <a:spAutoFit/>
          </a:bodyPr>
          <a:lstStyle/>
          <a:p>
            <a:pPr algn="ctr"/>
            <a:r>
              <a:rPr lang="es-ES" sz="2000" dirty="0">
                <a:solidFill>
                  <a:schemeClr val="bg2">
                    <a:lumMod val="50000"/>
                  </a:schemeClr>
                </a:solidFill>
                <a:latin typeface="Amasis MT Pro" panose="02040504050005020304" pitchFamily="18" charset="0"/>
              </a:rPr>
              <a:t>Información</a:t>
            </a:r>
          </a:p>
        </p:txBody>
      </p:sp>
      <p:sp>
        <p:nvSpPr>
          <p:cNvPr id="16" name="CuadroTexto 15">
            <a:extLst>
              <a:ext uri="{FF2B5EF4-FFF2-40B4-BE49-F238E27FC236}">
                <a16:creationId xmlns:a16="http://schemas.microsoft.com/office/drawing/2014/main" id="{FF104609-C724-CBBA-F852-658D7BF74D6B}"/>
              </a:ext>
            </a:extLst>
          </p:cNvPr>
          <p:cNvSpPr txBox="1"/>
          <p:nvPr/>
        </p:nvSpPr>
        <p:spPr>
          <a:xfrm>
            <a:off x="8703945" y="2636724"/>
            <a:ext cx="2533650" cy="646331"/>
          </a:xfrm>
          <a:prstGeom prst="rect">
            <a:avLst/>
          </a:prstGeom>
          <a:noFill/>
        </p:spPr>
        <p:txBody>
          <a:bodyPr wrap="square">
            <a:spAutoFit/>
          </a:bodyPr>
          <a:lstStyle/>
          <a:p>
            <a:r>
              <a:rPr lang="es-ES" dirty="0">
                <a:solidFill>
                  <a:schemeClr val="bg2">
                    <a:lumMod val="25000"/>
                  </a:schemeClr>
                </a:solidFill>
                <a:latin typeface="Amasis MT Pro" panose="02040504050005020304" pitchFamily="18" charset="0"/>
              </a:rPr>
              <a:t>jugador </a:t>
            </a:r>
            <a:r>
              <a:rPr lang="es-ES" dirty="0">
                <a:solidFill>
                  <a:srgbClr val="FFC000"/>
                </a:solidFill>
                <a:latin typeface="Amasis MT Pro" panose="02040504050005020304" pitchFamily="18" charset="0"/>
              </a:rPr>
              <a:t>A</a:t>
            </a:r>
            <a:r>
              <a:rPr lang="es-ES" dirty="0">
                <a:solidFill>
                  <a:schemeClr val="bg2">
                    <a:lumMod val="25000"/>
                  </a:schemeClr>
                </a:solidFill>
                <a:latin typeface="Amasis MT Pro" panose="02040504050005020304" pitchFamily="18" charset="0"/>
              </a:rPr>
              <a:t> conoce los movimientos de </a:t>
            </a:r>
            <a:r>
              <a:rPr lang="es-ES" dirty="0">
                <a:solidFill>
                  <a:srgbClr val="0070C0"/>
                </a:solidFill>
                <a:latin typeface="Amasis MT Pro" panose="02040504050005020304" pitchFamily="18" charset="0"/>
              </a:rPr>
              <a:t>B</a:t>
            </a:r>
            <a:endParaRPr lang="es-ES" dirty="0">
              <a:solidFill>
                <a:srgbClr val="0070C0"/>
              </a:solidFill>
            </a:endParaRPr>
          </a:p>
        </p:txBody>
      </p:sp>
      <p:sp>
        <p:nvSpPr>
          <p:cNvPr id="17" name="CuadroTexto 16">
            <a:extLst>
              <a:ext uri="{FF2B5EF4-FFF2-40B4-BE49-F238E27FC236}">
                <a16:creationId xmlns:a16="http://schemas.microsoft.com/office/drawing/2014/main" id="{3A1ECC79-387B-7E61-356F-3F86C9AD9D85}"/>
              </a:ext>
            </a:extLst>
          </p:cNvPr>
          <p:cNvSpPr txBox="1"/>
          <p:nvPr/>
        </p:nvSpPr>
        <p:spPr>
          <a:xfrm>
            <a:off x="8703945" y="3843111"/>
            <a:ext cx="2533650" cy="646331"/>
          </a:xfrm>
          <a:prstGeom prst="rect">
            <a:avLst/>
          </a:prstGeom>
          <a:noFill/>
        </p:spPr>
        <p:txBody>
          <a:bodyPr wrap="square">
            <a:spAutoFit/>
          </a:bodyPr>
          <a:lstStyle/>
          <a:p>
            <a:r>
              <a:rPr lang="es-ES" dirty="0">
                <a:solidFill>
                  <a:schemeClr val="bg2">
                    <a:lumMod val="25000"/>
                  </a:schemeClr>
                </a:solidFill>
                <a:latin typeface="Amasis MT Pro" panose="02040504050005020304" pitchFamily="18" charset="0"/>
              </a:rPr>
              <a:t>jugador </a:t>
            </a:r>
            <a:r>
              <a:rPr lang="es-ES" dirty="0">
                <a:solidFill>
                  <a:srgbClr val="0070C0"/>
                </a:solidFill>
                <a:latin typeface="Amasis MT Pro" panose="02040504050005020304" pitchFamily="18" charset="0"/>
              </a:rPr>
              <a:t>B</a:t>
            </a:r>
            <a:r>
              <a:rPr lang="es-ES" dirty="0">
                <a:solidFill>
                  <a:schemeClr val="bg2">
                    <a:lumMod val="25000"/>
                  </a:schemeClr>
                </a:solidFill>
                <a:latin typeface="Amasis MT Pro" panose="02040504050005020304" pitchFamily="18" charset="0"/>
              </a:rPr>
              <a:t> conoce los movimientos de </a:t>
            </a:r>
            <a:r>
              <a:rPr lang="es-ES" dirty="0">
                <a:solidFill>
                  <a:srgbClr val="FFC000"/>
                </a:solidFill>
                <a:latin typeface="Amasis MT Pro" panose="02040504050005020304" pitchFamily="18" charset="0"/>
              </a:rPr>
              <a:t>A</a:t>
            </a:r>
            <a:endParaRPr lang="es-ES" dirty="0">
              <a:solidFill>
                <a:srgbClr val="FFC000"/>
              </a:solidFill>
            </a:endParaRPr>
          </a:p>
        </p:txBody>
      </p:sp>
      <p:sp>
        <p:nvSpPr>
          <p:cNvPr id="18" name="CuadroTexto 17">
            <a:extLst>
              <a:ext uri="{FF2B5EF4-FFF2-40B4-BE49-F238E27FC236}">
                <a16:creationId xmlns:a16="http://schemas.microsoft.com/office/drawing/2014/main" id="{6E321DF5-6ABB-8045-40B6-DFAC1F9A7E2C}"/>
              </a:ext>
            </a:extLst>
          </p:cNvPr>
          <p:cNvSpPr txBox="1"/>
          <p:nvPr/>
        </p:nvSpPr>
        <p:spPr>
          <a:xfrm>
            <a:off x="8703945" y="5049498"/>
            <a:ext cx="2637662" cy="646331"/>
          </a:xfrm>
          <a:prstGeom prst="rect">
            <a:avLst/>
          </a:prstGeom>
          <a:noFill/>
        </p:spPr>
        <p:txBody>
          <a:bodyPr wrap="square">
            <a:spAutoFit/>
          </a:bodyPr>
          <a:lstStyle/>
          <a:p>
            <a:r>
              <a:rPr lang="es-ES" dirty="0">
                <a:solidFill>
                  <a:schemeClr val="bg2">
                    <a:lumMod val="25000"/>
                  </a:schemeClr>
                </a:solidFill>
                <a:latin typeface="Amasis MT Pro" panose="02040504050005020304" pitchFamily="18" charset="0"/>
              </a:rPr>
              <a:t>ambos jugadores ignoran las acciones contrarias</a:t>
            </a:r>
            <a:endParaRPr lang="es-ES" dirty="0">
              <a:solidFill>
                <a:srgbClr val="FFC000"/>
              </a:solidFill>
            </a:endParaRPr>
          </a:p>
        </p:txBody>
      </p:sp>
    </p:spTree>
    <p:extLst>
      <p:ext uri="{BB962C8B-B14F-4D97-AF65-F5344CB8AC3E}">
        <p14:creationId xmlns:p14="http://schemas.microsoft.com/office/powerpoint/2010/main" val="384543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28321-2A74-58BD-F0EA-AD207CAFC46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D65C210E-F82B-2AEE-AFD7-BB4FAAFDAE41}"/>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Resolución del juego</a:t>
            </a:r>
          </a:p>
        </p:txBody>
      </p:sp>
      <p:sp>
        <p:nvSpPr>
          <p:cNvPr id="4" name="Rectángulo 3">
            <a:extLst>
              <a:ext uri="{FF2B5EF4-FFF2-40B4-BE49-F238E27FC236}">
                <a16:creationId xmlns:a16="http://schemas.microsoft.com/office/drawing/2014/main" id="{DE49E4BF-EE0D-77ED-CF70-39BB9E0E81E8}"/>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descr="Gráfico&#10;&#10;El contenido generado por IA puede ser incorrecto.">
            <a:extLst>
              <a:ext uri="{FF2B5EF4-FFF2-40B4-BE49-F238E27FC236}">
                <a16:creationId xmlns:a16="http://schemas.microsoft.com/office/drawing/2014/main" id="{8565D8AE-DA7C-7997-7C76-890A9C6F1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404" y="1138490"/>
            <a:ext cx="6810383" cy="5719510"/>
          </a:xfrm>
          <a:prstGeom prst="rect">
            <a:avLst/>
          </a:prstGeom>
        </p:spPr>
      </p:pic>
      <p:pic>
        <p:nvPicPr>
          <p:cNvPr id="11" name="Imagen 10">
            <a:extLst>
              <a:ext uri="{FF2B5EF4-FFF2-40B4-BE49-F238E27FC236}">
                <a16:creationId xmlns:a16="http://schemas.microsoft.com/office/drawing/2014/main" id="{EA81E040-DECF-AF52-F8D2-31A5178DF602}"/>
              </a:ext>
            </a:extLst>
          </p:cNvPr>
          <p:cNvPicPr>
            <a:picLocks noChangeAspect="1"/>
          </p:cNvPicPr>
          <p:nvPr/>
        </p:nvPicPr>
        <p:blipFill>
          <a:blip r:embed="rId3"/>
          <a:stretch>
            <a:fillRect/>
          </a:stretch>
        </p:blipFill>
        <p:spPr>
          <a:xfrm>
            <a:off x="2272731" y="2133325"/>
            <a:ext cx="2971800" cy="424867"/>
          </a:xfrm>
          <a:prstGeom prst="rect">
            <a:avLst/>
          </a:prstGeom>
        </p:spPr>
      </p:pic>
      <p:sp>
        <p:nvSpPr>
          <p:cNvPr id="13" name="CuadroTexto 12">
            <a:extLst>
              <a:ext uri="{FF2B5EF4-FFF2-40B4-BE49-F238E27FC236}">
                <a16:creationId xmlns:a16="http://schemas.microsoft.com/office/drawing/2014/main" id="{BF9A2E2B-A833-16F1-B0B9-038B10A4950A}"/>
              </a:ext>
            </a:extLst>
          </p:cNvPr>
          <p:cNvSpPr txBox="1"/>
          <p:nvPr/>
        </p:nvSpPr>
        <p:spPr>
          <a:xfrm>
            <a:off x="2514600" y="1231809"/>
            <a:ext cx="2217420" cy="400110"/>
          </a:xfrm>
          <a:prstGeom prst="rect">
            <a:avLst/>
          </a:prstGeom>
          <a:noFill/>
        </p:spPr>
        <p:txBody>
          <a:bodyPr wrap="square" rtlCol="0">
            <a:spAutoFit/>
          </a:bodyPr>
          <a:lstStyle/>
          <a:p>
            <a:pPr algn="ctr"/>
            <a:r>
              <a:rPr lang="es-ES" sz="2000" dirty="0">
                <a:solidFill>
                  <a:schemeClr val="bg2">
                    <a:lumMod val="25000"/>
                  </a:schemeClr>
                </a:solidFill>
                <a:latin typeface="Amasis MT Pro" panose="02040504050005020304" pitchFamily="18" charset="0"/>
              </a:rPr>
              <a:t>Mapa logístico</a:t>
            </a:r>
          </a:p>
        </p:txBody>
      </p:sp>
    </p:spTree>
    <p:extLst>
      <p:ext uri="{BB962C8B-B14F-4D97-AF65-F5344CB8AC3E}">
        <p14:creationId xmlns:p14="http://schemas.microsoft.com/office/powerpoint/2010/main" val="799153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CA768-AFBF-5DA9-0C9D-0545AFD358D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9A8C19C-B541-9B8B-2264-92B7C0087371}"/>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Resolución del juego</a:t>
            </a:r>
          </a:p>
        </p:txBody>
      </p:sp>
      <p:sp>
        <p:nvSpPr>
          <p:cNvPr id="4" name="Rectángulo 3">
            <a:extLst>
              <a:ext uri="{FF2B5EF4-FFF2-40B4-BE49-F238E27FC236}">
                <a16:creationId xmlns:a16="http://schemas.microsoft.com/office/drawing/2014/main" id="{F2901987-0C55-C113-8FFF-D0A5881EC10B}"/>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Gráfico&#10;&#10;El contenido generado por IA puede ser incorrecto.">
            <a:extLst>
              <a:ext uri="{FF2B5EF4-FFF2-40B4-BE49-F238E27FC236}">
                <a16:creationId xmlns:a16="http://schemas.microsoft.com/office/drawing/2014/main" id="{A218344F-8D9D-9DBC-B266-BB3195657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219" y="1004733"/>
            <a:ext cx="7681826" cy="5853267"/>
          </a:xfrm>
          <a:prstGeom prst="rect">
            <a:avLst/>
          </a:prstGeom>
        </p:spPr>
      </p:pic>
    </p:spTree>
    <p:extLst>
      <p:ext uri="{BB962C8B-B14F-4D97-AF65-F5344CB8AC3E}">
        <p14:creationId xmlns:p14="http://schemas.microsoft.com/office/powerpoint/2010/main" val="2777734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3374D-A2AD-EC83-1AC8-7167D08077BE}"/>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21B5FCFC-5251-5E40-CEFF-8F3E5C92BC21}"/>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Resolución del juego</a:t>
            </a:r>
          </a:p>
        </p:txBody>
      </p:sp>
      <p:pic>
        <p:nvPicPr>
          <p:cNvPr id="6" name="Imagen 5" descr="Gráfico, Histograma&#10;&#10;El contenido generado por IA puede ser incorrecto.">
            <a:extLst>
              <a:ext uri="{FF2B5EF4-FFF2-40B4-BE49-F238E27FC236}">
                <a16:creationId xmlns:a16="http://schemas.microsoft.com/office/drawing/2014/main" id="{02CE88C6-A19F-761B-9F7F-DA477769A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628" y="1809194"/>
            <a:ext cx="12003565" cy="3924304"/>
          </a:xfrm>
          <a:prstGeom prst="rect">
            <a:avLst/>
          </a:prstGeom>
        </p:spPr>
      </p:pic>
      <p:sp>
        <p:nvSpPr>
          <p:cNvPr id="4" name="Rectángulo 3">
            <a:extLst>
              <a:ext uri="{FF2B5EF4-FFF2-40B4-BE49-F238E27FC236}">
                <a16:creationId xmlns:a16="http://schemas.microsoft.com/office/drawing/2014/main" id="{7BEB1D61-3C1D-173C-A0BE-1CCD897844F4}"/>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64462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60A5B-AD4E-F761-5393-71BEBD8A206C}"/>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AF645D3-C1E9-D0F1-41F1-1428021D51BB}"/>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Juegos frontera</a:t>
            </a:r>
          </a:p>
        </p:txBody>
      </p:sp>
      <p:pic>
        <p:nvPicPr>
          <p:cNvPr id="5" name="Imagen 4" descr="Gráfico, Histograma&#10;&#10;El contenido generado por IA puede ser incorrecto.">
            <a:extLst>
              <a:ext uri="{FF2B5EF4-FFF2-40B4-BE49-F238E27FC236}">
                <a16:creationId xmlns:a16="http://schemas.microsoft.com/office/drawing/2014/main" id="{1CD02853-839A-397C-E9CC-6BA6892EB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899" y="1582570"/>
            <a:ext cx="11136579" cy="4818230"/>
          </a:xfrm>
          <a:prstGeom prst="rect">
            <a:avLst/>
          </a:prstGeom>
        </p:spPr>
      </p:pic>
      <p:sp>
        <p:nvSpPr>
          <p:cNvPr id="4" name="Rectángulo 3">
            <a:extLst>
              <a:ext uri="{FF2B5EF4-FFF2-40B4-BE49-F238E27FC236}">
                <a16:creationId xmlns:a16="http://schemas.microsoft.com/office/drawing/2014/main" id="{8A735ADB-7EF2-389E-6C1B-D77C02D7CEC8}"/>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5646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A10F8-D39E-08BC-6F52-AC24C5B938F6}"/>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9352C1E-C1CA-89CE-44DE-158595782FEA}"/>
              </a:ext>
            </a:extLst>
          </p:cNvPr>
          <p:cNvSpPr txBox="1"/>
          <p:nvPr/>
        </p:nvSpPr>
        <p:spPr>
          <a:xfrm>
            <a:off x="2119256" y="173736"/>
            <a:ext cx="9222351"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Importancia de la información</a:t>
            </a:r>
          </a:p>
        </p:txBody>
      </p:sp>
      <p:sp>
        <p:nvSpPr>
          <p:cNvPr id="4" name="Rectángulo 3">
            <a:extLst>
              <a:ext uri="{FF2B5EF4-FFF2-40B4-BE49-F238E27FC236}">
                <a16:creationId xmlns:a16="http://schemas.microsoft.com/office/drawing/2014/main" id="{CFB74059-153B-5C30-4D25-807E69B7D38F}"/>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Gráfico, Histograma&#10;&#10;El contenido generado por IA puede ser incorrecto.">
            <a:extLst>
              <a:ext uri="{FF2B5EF4-FFF2-40B4-BE49-F238E27FC236}">
                <a16:creationId xmlns:a16="http://schemas.microsoft.com/office/drawing/2014/main" id="{C6214DDB-FDBC-8F84-65CC-E03E95B1A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234" y="1930350"/>
            <a:ext cx="5334011" cy="4002032"/>
          </a:xfrm>
          <a:prstGeom prst="rect">
            <a:avLst/>
          </a:prstGeom>
        </p:spPr>
      </p:pic>
      <p:pic>
        <p:nvPicPr>
          <p:cNvPr id="9" name="Imagen 8">
            <a:extLst>
              <a:ext uri="{FF2B5EF4-FFF2-40B4-BE49-F238E27FC236}">
                <a16:creationId xmlns:a16="http://schemas.microsoft.com/office/drawing/2014/main" id="{8AF7D4AD-C299-89D1-79E9-4FBEFC12C9A8}"/>
              </a:ext>
            </a:extLst>
          </p:cNvPr>
          <p:cNvPicPr>
            <a:picLocks noChangeAspect="1"/>
          </p:cNvPicPr>
          <p:nvPr/>
        </p:nvPicPr>
        <p:blipFill>
          <a:blip r:embed="rId3"/>
          <a:stretch>
            <a:fillRect/>
          </a:stretch>
        </p:blipFill>
        <p:spPr>
          <a:xfrm>
            <a:off x="7520940" y="2744898"/>
            <a:ext cx="4602480" cy="1368203"/>
          </a:xfrm>
          <a:prstGeom prst="rect">
            <a:avLst/>
          </a:prstGeom>
        </p:spPr>
      </p:pic>
      <p:pic>
        <p:nvPicPr>
          <p:cNvPr id="11" name="Imagen 10">
            <a:extLst>
              <a:ext uri="{FF2B5EF4-FFF2-40B4-BE49-F238E27FC236}">
                <a16:creationId xmlns:a16="http://schemas.microsoft.com/office/drawing/2014/main" id="{DDBE9A8E-6968-C033-0F8A-8A546B1DFE0B}"/>
              </a:ext>
            </a:extLst>
          </p:cNvPr>
          <p:cNvPicPr>
            <a:picLocks noChangeAspect="1"/>
          </p:cNvPicPr>
          <p:nvPr/>
        </p:nvPicPr>
        <p:blipFill>
          <a:blip r:embed="rId4"/>
          <a:stretch>
            <a:fillRect/>
          </a:stretch>
        </p:blipFill>
        <p:spPr>
          <a:xfrm>
            <a:off x="10923274" y="3624262"/>
            <a:ext cx="1147758" cy="219317"/>
          </a:xfrm>
          <a:prstGeom prst="rect">
            <a:avLst/>
          </a:prstGeom>
        </p:spPr>
      </p:pic>
      <p:cxnSp>
        <p:nvCxnSpPr>
          <p:cNvPr id="14" name="Conector recto de flecha 13">
            <a:extLst>
              <a:ext uri="{FF2B5EF4-FFF2-40B4-BE49-F238E27FC236}">
                <a16:creationId xmlns:a16="http://schemas.microsoft.com/office/drawing/2014/main" id="{FA4AE5FD-358E-63E5-CCAD-67279544EAD2}"/>
              </a:ext>
            </a:extLst>
          </p:cNvPr>
          <p:cNvCxnSpPr/>
          <p:nvPr/>
        </p:nvCxnSpPr>
        <p:spPr>
          <a:xfrm>
            <a:off x="11341607" y="4113101"/>
            <a:ext cx="0" cy="702739"/>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3E39DB7-C164-EB92-0298-E3B9DD37ECEC}"/>
              </a:ext>
            </a:extLst>
          </p:cNvPr>
          <p:cNvSpPr txBox="1"/>
          <p:nvPr/>
        </p:nvSpPr>
        <p:spPr>
          <a:xfrm>
            <a:off x="9144000" y="4815840"/>
            <a:ext cx="2796540" cy="707886"/>
          </a:xfrm>
          <a:prstGeom prst="rect">
            <a:avLst/>
          </a:prstGeom>
          <a:noFill/>
        </p:spPr>
        <p:txBody>
          <a:bodyPr wrap="square" rtlCol="0">
            <a:spAutoFit/>
          </a:bodyPr>
          <a:lstStyle/>
          <a:p>
            <a:pPr algn="ctr"/>
            <a:r>
              <a:rPr lang="es-ES" sz="2000" dirty="0">
                <a:solidFill>
                  <a:schemeClr val="bg2">
                    <a:lumMod val="25000"/>
                  </a:schemeClr>
                </a:solidFill>
                <a:latin typeface="Amasis MT Pro" panose="02040504050005020304" pitchFamily="18" charset="0"/>
              </a:rPr>
              <a:t>Diferencia entre estar informado y no estarlo</a:t>
            </a:r>
          </a:p>
        </p:txBody>
      </p:sp>
    </p:spTree>
    <p:extLst>
      <p:ext uri="{BB962C8B-B14F-4D97-AF65-F5344CB8AC3E}">
        <p14:creationId xmlns:p14="http://schemas.microsoft.com/office/powerpoint/2010/main" val="1132360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B7417-0224-671D-DFC2-9433BD5D3F0E}"/>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26611D0D-85B1-F0D6-BE41-F9EA0F9D08DF}"/>
              </a:ext>
            </a:extLst>
          </p:cNvPr>
          <p:cNvSpPr txBox="1"/>
          <p:nvPr/>
        </p:nvSpPr>
        <p:spPr>
          <a:xfrm>
            <a:off x="3511296" y="1161288"/>
            <a:ext cx="8680704" cy="4093428"/>
          </a:xfrm>
          <a:prstGeom prst="rect">
            <a:avLst/>
          </a:prstGeom>
          <a:noFill/>
        </p:spPr>
        <p:txBody>
          <a:bodyPr wrap="square" rtlCol="0">
            <a:spAutoFit/>
          </a:bodyPr>
          <a:lstStyle/>
          <a:p>
            <a:pPr marL="342900" indent="-342900">
              <a:buFont typeface="+mj-lt"/>
              <a:buAutoNum type="arabicPeriod" startAt="3"/>
            </a:pPr>
            <a:r>
              <a:rPr lang="en-US" sz="2000" b="1" dirty="0">
                <a:solidFill>
                  <a:schemeClr val="bg2">
                    <a:lumMod val="50000"/>
                  </a:schemeClr>
                </a:solidFill>
                <a:latin typeface="Amasis MT Pro Light" panose="02040304050005020304" pitchFamily="18" charset="0"/>
                <a:cs typeface="Adobe Devanagari" panose="02040503050201020203" pitchFamily="18" charset="0"/>
              </a:rPr>
              <a:t>Classification of cellular automata based on the Hamming distance</a:t>
            </a:r>
            <a:endParaRPr lang="es-ES" sz="2000" b="1" dirty="0">
              <a:solidFill>
                <a:schemeClr val="bg2">
                  <a:lumMod val="50000"/>
                </a:schemeClr>
              </a:solidFill>
              <a:latin typeface="Amasis MT Pro Light" panose="02040304050005020304" pitchFamily="18" charset="0"/>
              <a:cs typeface="Adobe Devanagari" panose="02040503050201020203" pitchFamily="18" charset="0"/>
            </a:endParaRP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Autómatas celulares elementales</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Clasificación de </a:t>
            </a:r>
            <a:r>
              <a:rPr lang="es-ES" sz="2000" dirty="0" err="1">
                <a:solidFill>
                  <a:schemeClr val="bg2">
                    <a:lumMod val="25000"/>
                  </a:schemeClr>
                </a:solidFill>
                <a:latin typeface="Amasis MT Pro Light" panose="02040304050005020304" pitchFamily="18" charset="0"/>
                <a:cs typeface="Adobe Devanagari" panose="02040503050201020203" pitchFamily="18" charset="0"/>
              </a:rPr>
              <a:t>Wolfram</a:t>
            </a:r>
            <a:endParaRPr lang="es-ES" sz="2000" dirty="0">
              <a:solidFill>
                <a:schemeClr val="bg2">
                  <a:lumMod val="25000"/>
                </a:schemeClr>
              </a:solidFill>
              <a:latin typeface="Amasis MT Pro Light" panose="02040304050005020304" pitchFamily="18" charset="0"/>
              <a:cs typeface="Adobe Devanagari" panose="02040503050201020203" pitchFamily="18" charset="0"/>
            </a:endParaRP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Clasificación a partir de la distancia de </a:t>
            </a:r>
            <a:r>
              <a:rPr lang="es-ES" sz="2000" dirty="0" err="1">
                <a:solidFill>
                  <a:schemeClr val="bg2">
                    <a:lumMod val="25000"/>
                  </a:schemeClr>
                </a:solidFill>
                <a:latin typeface="Amasis MT Pro Light" panose="02040304050005020304" pitchFamily="18" charset="0"/>
                <a:cs typeface="Adobe Devanagari" panose="02040503050201020203" pitchFamily="18" charset="0"/>
              </a:rPr>
              <a:t>Hamming</a:t>
            </a:r>
            <a:endParaRPr lang="es-ES" sz="2000" dirty="0">
              <a:solidFill>
                <a:schemeClr val="bg2">
                  <a:lumMod val="25000"/>
                </a:schemeClr>
              </a:solidFill>
              <a:latin typeface="Amasis MT Pro Light" panose="02040304050005020304" pitchFamily="18" charset="0"/>
              <a:cs typeface="Adobe Devanagari" panose="02040503050201020203" pitchFamily="18" charset="0"/>
            </a:endParaRPr>
          </a:p>
          <a:p>
            <a:pPr marL="800100" lvl="1" indent="-342900">
              <a:buFont typeface="Arial" panose="020B0604020202020204" pitchFamily="34" charset="0"/>
              <a:buChar char="•"/>
            </a:pPr>
            <a:endParaRPr lang="es-ES" sz="2000" dirty="0">
              <a:latin typeface="Amasis MT Pro Light" panose="02040304050005020304" pitchFamily="18" charset="0"/>
              <a:cs typeface="Adobe Devanagari" panose="02040503050201020203" pitchFamily="18" charset="0"/>
            </a:endParaRPr>
          </a:p>
          <a:p>
            <a:pPr marL="342900" indent="-342900">
              <a:buFontTx/>
              <a:buAutoNum type="arabicPeriod" startAt="3"/>
            </a:pPr>
            <a:r>
              <a:rPr lang="en-US" sz="2000" b="1" dirty="0">
                <a:solidFill>
                  <a:schemeClr val="bg2">
                    <a:lumMod val="50000"/>
                  </a:schemeClr>
                </a:solidFill>
                <a:latin typeface="Amasis MT Pro Light" panose="02040304050005020304" pitchFamily="18" charset="0"/>
                <a:cs typeface="Adobe Devanagari" panose="02040503050201020203" pitchFamily="18" charset="0"/>
              </a:rPr>
              <a:t>Forcing the escape: Partial control of escaping orbits from a transient chaotic region</a:t>
            </a:r>
            <a:endParaRPr lang="es-ES" sz="2000" dirty="0">
              <a:solidFill>
                <a:schemeClr val="bg2">
                  <a:lumMod val="50000"/>
                </a:schemeClr>
              </a:solidFill>
              <a:latin typeface="Amasis MT Pro Light" panose="02040304050005020304" pitchFamily="18" charset="0"/>
              <a:cs typeface="Adobe Devanagari" panose="02040503050201020203" pitchFamily="18" charset="0"/>
            </a:endParaRP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Control parcial</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Mapa logístico</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Funciones y conjuntos de escape</a:t>
            </a:r>
          </a:p>
          <a:p>
            <a:pPr marL="1257300" lvl="2" indent="-342900">
              <a:buFont typeface="Courier New" panose="02070309020205020404" pitchFamily="49" charset="0"/>
              <a:buChar char="o"/>
            </a:pPr>
            <a:r>
              <a:rPr lang="es-ES" sz="2000" dirty="0">
                <a:solidFill>
                  <a:schemeClr val="bg2">
                    <a:lumMod val="25000"/>
                  </a:schemeClr>
                </a:solidFill>
                <a:latin typeface="Amasis MT Pro Light" panose="02040304050005020304" pitchFamily="18" charset="0"/>
                <a:cs typeface="Adobe Devanagari" panose="02040503050201020203" pitchFamily="18" charset="0"/>
              </a:rPr>
              <a:t>Escape rápido</a:t>
            </a:r>
          </a:p>
          <a:p>
            <a:pPr marL="1257300" lvl="2" indent="-342900">
              <a:buFont typeface="Courier New" panose="02070309020205020404" pitchFamily="49" charset="0"/>
              <a:buChar char="o"/>
            </a:pPr>
            <a:r>
              <a:rPr lang="es-ES" sz="2000" dirty="0">
                <a:solidFill>
                  <a:schemeClr val="bg2">
                    <a:lumMod val="25000"/>
                  </a:schemeClr>
                </a:solidFill>
                <a:latin typeface="Amasis MT Pro Light" panose="02040304050005020304" pitchFamily="18" charset="0"/>
                <a:cs typeface="Adobe Devanagari" panose="02040503050201020203" pitchFamily="18" charset="0"/>
              </a:rPr>
              <a:t>Escape exacto</a:t>
            </a:r>
          </a:p>
          <a:p>
            <a:pPr marL="1257300" lvl="2" indent="-342900">
              <a:buFont typeface="Courier New" panose="02070309020205020404" pitchFamily="49" charset="0"/>
              <a:buChar char="o"/>
            </a:pPr>
            <a:r>
              <a:rPr lang="es-ES" sz="2000" dirty="0">
                <a:solidFill>
                  <a:schemeClr val="bg2">
                    <a:lumMod val="25000"/>
                  </a:schemeClr>
                </a:solidFill>
                <a:latin typeface="Amasis MT Pro Light" panose="02040304050005020304" pitchFamily="18" charset="0"/>
                <a:cs typeface="Adobe Devanagari" panose="02040503050201020203" pitchFamily="18" charset="0"/>
              </a:rPr>
              <a:t>Transición en sistema </a:t>
            </a:r>
            <a:r>
              <a:rPr lang="es-ES" sz="2000" dirty="0" err="1">
                <a:solidFill>
                  <a:schemeClr val="bg2">
                    <a:lumMod val="25000"/>
                  </a:schemeClr>
                </a:solidFill>
                <a:latin typeface="Amasis MT Pro Light" panose="02040304050005020304" pitchFamily="18" charset="0"/>
                <a:cs typeface="Adobe Devanagari" panose="02040503050201020203" pitchFamily="18" charset="0"/>
              </a:rPr>
              <a:t>multiestable</a:t>
            </a:r>
            <a:endParaRPr lang="es-ES" dirty="0">
              <a:solidFill>
                <a:schemeClr val="bg2">
                  <a:lumMod val="25000"/>
                </a:schemeClr>
              </a:solidFill>
              <a:latin typeface="Amasis MT Pro Light" panose="02040304050005020304" pitchFamily="18" charset="0"/>
            </a:endParaRPr>
          </a:p>
        </p:txBody>
      </p:sp>
      <p:sp>
        <p:nvSpPr>
          <p:cNvPr id="2" name="Rectángulo 1">
            <a:extLst>
              <a:ext uri="{FF2B5EF4-FFF2-40B4-BE49-F238E27FC236}">
                <a16:creationId xmlns:a16="http://schemas.microsoft.com/office/drawing/2014/main" id="{0E17BA5E-2C31-F508-7A2C-5EE79F4CF501}"/>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51960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3C9D-DD7C-C1FB-B462-58BEB128368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A9C397D-97E8-2046-DEE5-4A22DBBF4632}"/>
              </a:ext>
            </a:extLst>
          </p:cNvPr>
          <p:cNvSpPr txBox="1"/>
          <p:nvPr/>
        </p:nvSpPr>
        <p:spPr>
          <a:xfrm>
            <a:off x="2119256" y="146304"/>
            <a:ext cx="9222355" cy="1107996"/>
          </a:xfrm>
          <a:prstGeom prst="rect">
            <a:avLst/>
          </a:prstGeom>
          <a:noFill/>
        </p:spPr>
        <p:txBody>
          <a:bodyPr wrap="square" rtlCol="0">
            <a:spAutoFit/>
          </a:bodyPr>
          <a:lstStyle/>
          <a:p>
            <a:pPr algn="r"/>
            <a:r>
              <a:rPr lang="es-ES" sz="6600" b="1" dirty="0">
                <a:solidFill>
                  <a:schemeClr val="bg2">
                    <a:lumMod val="10000"/>
                  </a:schemeClr>
                </a:solidFill>
                <a:latin typeface="Amasis MT Pro Light" panose="02040304050005020304" pitchFamily="18" charset="0"/>
                <a:cs typeface="Adobe Devanagari" panose="02040503050201020203" pitchFamily="18" charset="0"/>
              </a:rPr>
              <a:t>Conclusiones</a:t>
            </a:r>
            <a:endParaRPr lang="es-ES" sz="8000" b="1"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7" name="CuadroTexto 6">
            <a:extLst>
              <a:ext uri="{FF2B5EF4-FFF2-40B4-BE49-F238E27FC236}">
                <a16:creationId xmlns:a16="http://schemas.microsoft.com/office/drawing/2014/main" id="{52CCF704-81C4-8EB3-1195-581FBCC3BB75}"/>
              </a:ext>
            </a:extLst>
          </p:cNvPr>
          <p:cNvSpPr txBox="1"/>
          <p:nvPr/>
        </p:nvSpPr>
        <p:spPr>
          <a:xfrm>
            <a:off x="2404872" y="1665780"/>
            <a:ext cx="9567672" cy="1938992"/>
          </a:xfrm>
          <a:prstGeom prst="rect">
            <a:avLst/>
          </a:prstGeom>
          <a:noFill/>
        </p:spPr>
        <p:txBody>
          <a:bodyPr wrap="square" lIns="91440" tIns="45720" rIns="91440" bIns="45720" rtlCol="0" anchor="t">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2000" dirty="0">
                <a:solidFill>
                  <a:schemeClr val="bg2">
                    <a:lumMod val="25000"/>
                  </a:schemeClr>
                </a:solidFill>
                <a:latin typeface="Amasis MT Pro"/>
                <a:cs typeface="Adobe Devanagari" panose="02040503050201020203" pitchFamily="18" charset="0"/>
              </a:rPr>
              <a:t>En el estudio de los efectos dependientes del tiempo en el juego de los bienes públicos se determinó que la inestabilidad de las inversiones, caracterizada por una oscilación en el parámetro que multiplica las aportaciones de los individuos, perjudica a la cooperación entre estos para invertir conjuntamente. Además, un castigo tardío a los </a:t>
            </a:r>
            <a:r>
              <a:rPr kumimoji="0" lang="es-ES" sz="2000" dirty="0" err="1">
                <a:solidFill>
                  <a:schemeClr val="bg2">
                    <a:lumMod val="25000"/>
                  </a:schemeClr>
                </a:solidFill>
                <a:latin typeface="Amasis MT Pro"/>
                <a:cs typeface="Adobe Devanagari" panose="02040503050201020203" pitchFamily="18" charset="0"/>
              </a:rPr>
              <a:t>impagadores</a:t>
            </a:r>
            <a:r>
              <a:rPr kumimoji="0" lang="es-ES" sz="2000" dirty="0">
                <a:solidFill>
                  <a:schemeClr val="bg2">
                    <a:lumMod val="25000"/>
                  </a:schemeClr>
                </a:solidFill>
                <a:latin typeface="Amasis MT Pro"/>
                <a:cs typeface="Adobe Devanagari" panose="02040503050201020203" pitchFamily="18" charset="0"/>
              </a:rPr>
              <a:t> favorece su crecimiento. </a:t>
            </a:r>
            <a:endParaRPr lang="es-ES" sz="2000" dirty="0">
              <a:solidFill>
                <a:schemeClr val="bg2">
                  <a:lumMod val="25000"/>
                </a:schemeClr>
              </a:solidFill>
              <a:latin typeface="Amasis MT Pro"/>
              <a:ea typeface="Arial Unicode MS"/>
              <a:cs typeface="Adobe Devanagari" panose="02040503050201020203" pitchFamily="18" charset="0"/>
            </a:endParaRPr>
          </a:p>
          <a:p>
            <a:pPr marR="0" lvl="0" defTabSz="914400" rtl="0" eaLnBrk="0" fontAlgn="base" latinLnBrk="0" hangingPunct="0">
              <a:lnSpc>
                <a:spcPct val="100000"/>
              </a:lnSpc>
              <a:spcBef>
                <a:spcPct val="0"/>
              </a:spcBef>
              <a:spcAft>
                <a:spcPct val="0"/>
              </a:spcAft>
              <a:buClrTx/>
              <a:buSzTx/>
              <a:tabLst/>
            </a:pPr>
            <a:endParaRPr lang="es-ES" altLang="es-ES" sz="2000" b="0" i="0" strike="noStrike" cap="none" normalizeH="0" baseline="0" dirty="0">
              <a:ln>
                <a:noFill/>
              </a:ln>
              <a:solidFill>
                <a:schemeClr val="bg2">
                  <a:lumMod val="25000"/>
                </a:schemeClr>
              </a:solidFill>
              <a:effectLst/>
              <a:latin typeface="Amasis MT Pro"/>
            </a:endParaRPr>
          </a:p>
        </p:txBody>
      </p:sp>
      <p:sp>
        <p:nvSpPr>
          <p:cNvPr id="4" name="Rectángulo 3">
            <a:extLst>
              <a:ext uri="{FF2B5EF4-FFF2-40B4-BE49-F238E27FC236}">
                <a16:creationId xmlns:a16="http://schemas.microsoft.com/office/drawing/2014/main" id="{D78CD093-BEF8-0B23-1971-9BD1D82E79AC}"/>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65DDF733-946E-1C96-F8BF-935078365456}"/>
              </a:ext>
            </a:extLst>
          </p:cNvPr>
          <p:cNvSpPr txBox="1"/>
          <p:nvPr/>
        </p:nvSpPr>
        <p:spPr>
          <a:xfrm>
            <a:off x="2404872" y="4016252"/>
            <a:ext cx="9567672" cy="2246769"/>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000" b="0" i="0" strike="noStrike" cap="none" normalizeH="0" baseline="0" dirty="0">
                <a:ln>
                  <a:noFill/>
                </a:ln>
                <a:solidFill>
                  <a:schemeClr val="bg2">
                    <a:lumMod val="25000"/>
                  </a:schemeClr>
                </a:solidFill>
                <a:effectLst/>
                <a:latin typeface="Amasis MT Pro" panose="02040504050005020304" pitchFamily="18" charset="0"/>
              </a:rPr>
              <a:t>Hemos obtenido una herramienta que cuantifica comportamientos caóticos espacio-temporales de juegos en los que los individuos se reparten de manera espacial. Aunque el sistema esté en equilibrio globalmente, es decir, la frecuencia de poblaciones no se altera significativamente con el tiempo, la dinámica local puede ser inestable. De esta manera cambios mínimos en las configuraciones iniciales de estrategias producen cambios completamente diferentes tras un tiempo característico del sistema, que hemos podido medir. </a:t>
            </a:r>
          </a:p>
        </p:txBody>
      </p:sp>
    </p:spTree>
    <p:extLst>
      <p:ext uri="{BB962C8B-B14F-4D97-AF65-F5344CB8AC3E}">
        <p14:creationId xmlns:p14="http://schemas.microsoft.com/office/powerpoint/2010/main" val="91214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8ED6-4468-3514-4FB3-6AD04F0A96A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D48236CD-E53E-096B-E3D5-5CDF5544A0DF}"/>
              </a:ext>
            </a:extLst>
          </p:cNvPr>
          <p:cNvSpPr txBox="1"/>
          <p:nvPr/>
        </p:nvSpPr>
        <p:spPr>
          <a:xfrm>
            <a:off x="2119256" y="146304"/>
            <a:ext cx="9222355" cy="1107996"/>
          </a:xfrm>
          <a:prstGeom prst="rect">
            <a:avLst/>
          </a:prstGeom>
          <a:noFill/>
        </p:spPr>
        <p:txBody>
          <a:bodyPr wrap="square" rtlCol="0">
            <a:spAutoFit/>
          </a:bodyPr>
          <a:lstStyle/>
          <a:p>
            <a:pPr algn="r"/>
            <a:r>
              <a:rPr lang="es-ES" sz="6600" b="1" dirty="0">
                <a:solidFill>
                  <a:schemeClr val="bg2">
                    <a:lumMod val="10000"/>
                  </a:schemeClr>
                </a:solidFill>
                <a:latin typeface="Amasis MT Pro Light" panose="02040304050005020304" pitchFamily="18" charset="0"/>
                <a:cs typeface="Adobe Devanagari" panose="02040503050201020203" pitchFamily="18" charset="0"/>
              </a:rPr>
              <a:t>Conclusiones</a:t>
            </a:r>
            <a:endParaRPr lang="es-ES" sz="8000"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7" name="CuadroTexto 6">
            <a:extLst>
              <a:ext uri="{FF2B5EF4-FFF2-40B4-BE49-F238E27FC236}">
                <a16:creationId xmlns:a16="http://schemas.microsoft.com/office/drawing/2014/main" id="{D323B2C5-C591-8ABC-1E3B-72C4BB6A9977}"/>
              </a:ext>
            </a:extLst>
          </p:cNvPr>
          <p:cNvSpPr txBox="1"/>
          <p:nvPr/>
        </p:nvSpPr>
        <p:spPr>
          <a:xfrm>
            <a:off x="2404872" y="1665780"/>
            <a:ext cx="9567672" cy="1631216"/>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000" b="0" i="0" strike="noStrike" cap="none" normalizeH="0" baseline="0" dirty="0">
                <a:ln>
                  <a:noFill/>
                </a:ln>
                <a:solidFill>
                  <a:schemeClr val="bg2">
                    <a:lumMod val="25000"/>
                  </a:schemeClr>
                </a:solidFill>
                <a:effectLst/>
                <a:latin typeface="Amasis MT Pro" panose="02040504050005020304" pitchFamily="18" charset="0"/>
              </a:rPr>
              <a:t>Hemos clasificado correctamente todos los autómatas celulares elementales mediante el uso de la misma herramienta. Las </a:t>
            </a:r>
            <a:r>
              <a:rPr kumimoji="0" lang="es-ES" altLang="es-ES" sz="2000" b="1" i="1" strike="noStrike" cap="none" normalizeH="0" baseline="0" dirty="0">
                <a:ln>
                  <a:noFill/>
                </a:ln>
                <a:solidFill>
                  <a:schemeClr val="bg2">
                    <a:lumMod val="10000"/>
                  </a:schemeClr>
                </a:solidFill>
                <a:effectLst/>
                <a:latin typeface="Amasis MT Pro" panose="02040504050005020304" pitchFamily="18" charset="0"/>
              </a:rPr>
              <a:t>Clases-</a:t>
            </a:r>
            <a:r>
              <a:rPr lang="es-ES" altLang="es-ES" sz="2000" b="1" i="1" dirty="0">
                <a:solidFill>
                  <a:schemeClr val="bg2">
                    <a:lumMod val="10000"/>
                  </a:schemeClr>
                </a:solidFill>
                <a:latin typeface="Amasis MT Pro" panose="02040504050005020304" pitchFamily="18" charset="0"/>
              </a:rPr>
              <a:t>1 </a:t>
            </a:r>
            <a:r>
              <a:rPr lang="es-ES" altLang="es-ES" sz="2000" dirty="0">
                <a:solidFill>
                  <a:schemeClr val="bg2">
                    <a:lumMod val="10000"/>
                  </a:schemeClr>
                </a:solidFill>
                <a:latin typeface="Amasis MT Pro" panose="02040504050005020304" pitchFamily="18" charset="0"/>
              </a:rPr>
              <a:t>y</a:t>
            </a:r>
            <a:r>
              <a:rPr kumimoji="0" lang="es-ES" altLang="es-ES" sz="2000" b="1" i="1" strike="noStrike" cap="none" normalizeH="0" baseline="0" dirty="0">
                <a:ln>
                  <a:noFill/>
                </a:ln>
                <a:solidFill>
                  <a:schemeClr val="bg2">
                    <a:lumMod val="10000"/>
                  </a:schemeClr>
                </a:solidFill>
                <a:effectLst/>
                <a:latin typeface="Amasis MT Pro" panose="02040504050005020304" pitchFamily="18" charset="0"/>
              </a:rPr>
              <a:t> 2</a:t>
            </a:r>
            <a:r>
              <a:rPr kumimoji="0" lang="es-ES" altLang="es-ES" sz="2000" b="0" i="0" strike="noStrike" cap="none" normalizeH="0" baseline="0" dirty="0">
                <a:ln>
                  <a:noFill/>
                </a:ln>
                <a:solidFill>
                  <a:schemeClr val="bg2">
                    <a:lumMod val="10000"/>
                  </a:schemeClr>
                </a:solidFill>
                <a:effectLst/>
                <a:latin typeface="Amasis MT Pro" panose="02040504050005020304" pitchFamily="18" charset="0"/>
              </a:rPr>
              <a:t> </a:t>
            </a:r>
            <a:r>
              <a:rPr kumimoji="0" lang="es-ES" altLang="es-ES" sz="2000" b="0" i="0" strike="noStrike" cap="none" normalizeH="0" baseline="0" dirty="0">
                <a:ln>
                  <a:noFill/>
                </a:ln>
                <a:solidFill>
                  <a:schemeClr val="bg2">
                    <a:lumMod val="25000"/>
                  </a:schemeClr>
                </a:solidFill>
                <a:effectLst/>
                <a:latin typeface="Amasis MT Pro" panose="02040504050005020304" pitchFamily="18" charset="0"/>
              </a:rPr>
              <a:t>resultan presentar estabilidad mientras que las </a:t>
            </a:r>
            <a:r>
              <a:rPr kumimoji="0" lang="es-ES" altLang="es-ES" sz="2000" b="1" i="1" strike="noStrike" cap="none" normalizeH="0" baseline="0" dirty="0">
                <a:ln>
                  <a:noFill/>
                </a:ln>
                <a:solidFill>
                  <a:schemeClr val="bg2">
                    <a:lumMod val="10000"/>
                  </a:schemeClr>
                </a:solidFill>
                <a:effectLst/>
                <a:latin typeface="Amasis MT Pro" panose="02040504050005020304" pitchFamily="18" charset="0"/>
              </a:rPr>
              <a:t>Clases-3 </a:t>
            </a:r>
            <a:r>
              <a:rPr kumimoji="0" lang="es-ES" altLang="es-ES" sz="2000" strike="noStrike" cap="none" normalizeH="0" baseline="0" dirty="0">
                <a:ln>
                  <a:noFill/>
                </a:ln>
                <a:solidFill>
                  <a:schemeClr val="bg2">
                    <a:lumMod val="10000"/>
                  </a:schemeClr>
                </a:solidFill>
                <a:effectLst/>
                <a:latin typeface="Amasis MT Pro" panose="02040504050005020304" pitchFamily="18" charset="0"/>
              </a:rPr>
              <a:t>y</a:t>
            </a:r>
            <a:r>
              <a:rPr kumimoji="0" lang="es-ES" altLang="es-ES" sz="2000" b="1" i="1" strike="noStrike" cap="none" normalizeH="0" baseline="0" dirty="0">
                <a:ln>
                  <a:noFill/>
                </a:ln>
                <a:solidFill>
                  <a:schemeClr val="bg2">
                    <a:lumMod val="10000"/>
                  </a:schemeClr>
                </a:solidFill>
                <a:effectLst/>
                <a:latin typeface="Amasis MT Pro" panose="02040504050005020304" pitchFamily="18" charset="0"/>
              </a:rPr>
              <a:t> 4</a:t>
            </a:r>
            <a:r>
              <a:rPr kumimoji="0" lang="es-ES" altLang="es-ES" sz="2000" b="0" i="0" strike="noStrike" cap="none" normalizeH="0" baseline="0" dirty="0">
                <a:ln>
                  <a:noFill/>
                </a:ln>
                <a:solidFill>
                  <a:schemeClr val="bg2">
                    <a:lumMod val="10000"/>
                  </a:schemeClr>
                </a:solidFill>
                <a:effectLst/>
                <a:latin typeface="Amasis MT Pro" panose="02040504050005020304" pitchFamily="18" charset="0"/>
              </a:rPr>
              <a:t> </a:t>
            </a:r>
            <a:r>
              <a:rPr kumimoji="0" lang="es-ES" altLang="es-ES" sz="2000" b="0" i="0" strike="noStrike" cap="none" normalizeH="0" baseline="0" dirty="0">
                <a:ln>
                  <a:noFill/>
                </a:ln>
                <a:solidFill>
                  <a:schemeClr val="bg2">
                    <a:lumMod val="25000"/>
                  </a:schemeClr>
                </a:solidFill>
                <a:effectLst/>
                <a:latin typeface="Amasis MT Pro" panose="02040504050005020304" pitchFamily="18" charset="0"/>
              </a:rPr>
              <a:t>presentan comportamiento caótico. En la </a:t>
            </a:r>
            <a:r>
              <a:rPr kumimoji="0" lang="es-ES" altLang="es-ES" sz="2000" b="1" i="1" strike="noStrike" cap="none" normalizeH="0" baseline="0" dirty="0">
                <a:ln>
                  <a:noFill/>
                </a:ln>
                <a:solidFill>
                  <a:schemeClr val="bg2">
                    <a:lumMod val="10000"/>
                  </a:schemeClr>
                </a:solidFill>
                <a:effectLst/>
                <a:latin typeface="Amasis MT Pro" panose="02040504050005020304" pitchFamily="18" charset="0"/>
              </a:rPr>
              <a:t>Clase-3</a:t>
            </a:r>
            <a:r>
              <a:rPr kumimoji="0" lang="es-ES" altLang="es-ES" sz="2000" b="0" i="0" strike="noStrike" cap="none" normalizeH="0" baseline="0" dirty="0">
                <a:ln>
                  <a:noFill/>
                </a:ln>
                <a:solidFill>
                  <a:schemeClr val="bg2">
                    <a:lumMod val="10000"/>
                  </a:schemeClr>
                </a:solidFill>
                <a:effectLst/>
                <a:latin typeface="Amasis MT Pro" panose="02040504050005020304" pitchFamily="18" charset="0"/>
              </a:rPr>
              <a:t> </a:t>
            </a:r>
            <a:r>
              <a:rPr kumimoji="0" lang="es-ES" altLang="es-ES" sz="2000" b="0" i="0" strike="noStrike" cap="none" normalizeH="0" baseline="0" dirty="0">
                <a:ln>
                  <a:noFill/>
                </a:ln>
                <a:solidFill>
                  <a:schemeClr val="bg2">
                    <a:lumMod val="25000"/>
                  </a:schemeClr>
                </a:solidFill>
                <a:effectLst/>
                <a:latin typeface="Amasis MT Pro" panose="02040504050005020304" pitchFamily="18" charset="0"/>
              </a:rPr>
              <a:t>los autómatas producen caos para siempre mientras que en la</a:t>
            </a:r>
          </a:p>
          <a:p>
            <a:pPr marR="0" lvl="0" defTabSz="914400" rtl="0" eaLnBrk="0" fontAlgn="base" latinLnBrk="0" hangingPunct="0">
              <a:lnSpc>
                <a:spcPct val="100000"/>
              </a:lnSpc>
              <a:spcBef>
                <a:spcPct val="0"/>
              </a:spcBef>
              <a:spcAft>
                <a:spcPct val="0"/>
              </a:spcAft>
              <a:buClrTx/>
              <a:buSzTx/>
              <a:tabLst/>
            </a:pPr>
            <a:r>
              <a:rPr lang="es-ES" altLang="es-ES" sz="2000" dirty="0">
                <a:solidFill>
                  <a:schemeClr val="bg2">
                    <a:lumMod val="25000"/>
                  </a:schemeClr>
                </a:solidFill>
                <a:latin typeface="Amasis MT Pro" panose="02040504050005020304" pitchFamily="18" charset="0"/>
              </a:rPr>
              <a:t>    </a:t>
            </a:r>
            <a:r>
              <a:rPr kumimoji="0" lang="es-ES" altLang="es-ES" sz="2000" b="0" i="0" strike="noStrike" cap="none" normalizeH="0" baseline="0" dirty="0">
                <a:ln>
                  <a:noFill/>
                </a:ln>
                <a:solidFill>
                  <a:schemeClr val="bg2">
                    <a:lumMod val="25000"/>
                  </a:schemeClr>
                </a:solidFill>
                <a:effectLst/>
                <a:latin typeface="Amasis MT Pro" panose="02040504050005020304" pitchFamily="18" charset="0"/>
              </a:rPr>
              <a:t> </a:t>
            </a:r>
            <a:r>
              <a:rPr kumimoji="0" lang="es-ES" altLang="es-ES" sz="2000" b="1" i="1" strike="noStrike" cap="none" normalizeH="0" baseline="0" dirty="0">
                <a:ln>
                  <a:noFill/>
                </a:ln>
                <a:solidFill>
                  <a:schemeClr val="bg2">
                    <a:lumMod val="10000"/>
                  </a:schemeClr>
                </a:solidFill>
                <a:effectLst/>
                <a:latin typeface="Amasis MT Pro" panose="02040504050005020304" pitchFamily="18" charset="0"/>
              </a:rPr>
              <a:t>Clase-4</a:t>
            </a:r>
            <a:r>
              <a:rPr kumimoji="0" lang="es-ES" altLang="es-ES" sz="2000" b="0" i="0" strike="noStrike" cap="none" normalizeH="0" baseline="0" dirty="0">
                <a:ln>
                  <a:noFill/>
                </a:ln>
                <a:solidFill>
                  <a:schemeClr val="bg2">
                    <a:lumMod val="25000"/>
                  </a:schemeClr>
                </a:solidFill>
                <a:effectLst/>
                <a:latin typeface="Amasis MT Pro" panose="02040504050005020304" pitchFamily="18" charset="0"/>
              </a:rPr>
              <a:t> se ha observado caos transitorio. </a:t>
            </a:r>
            <a:endParaRPr lang="es-ES" dirty="0">
              <a:latin typeface="Amasis MT Pro" panose="02040504050005020304" pitchFamily="18" charset="0"/>
            </a:endParaRPr>
          </a:p>
        </p:txBody>
      </p:sp>
      <p:sp>
        <p:nvSpPr>
          <p:cNvPr id="4" name="Rectángulo 3">
            <a:extLst>
              <a:ext uri="{FF2B5EF4-FFF2-40B4-BE49-F238E27FC236}">
                <a16:creationId xmlns:a16="http://schemas.microsoft.com/office/drawing/2014/main" id="{C9C5E29F-D405-31DD-03F8-6984DE679F53}"/>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E20AD514-02AF-313B-F8FD-D9A7646509AA}"/>
              </a:ext>
            </a:extLst>
          </p:cNvPr>
          <p:cNvSpPr txBox="1"/>
          <p:nvPr/>
        </p:nvSpPr>
        <p:spPr>
          <a:xfrm>
            <a:off x="2404872" y="3708476"/>
            <a:ext cx="9567672" cy="1938992"/>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ES" sz="2000" dirty="0">
                <a:solidFill>
                  <a:schemeClr val="bg2">
                    <a:lumMod val="25000"/>
                  </a:schemeClr>
                </a:solidFill>
                <a:latin typeface="Amasis MT Pro" panose="02040504050005020304" pitchFamily="18" charset="0"/>
              </a:rPr>
              <a:t>Hemos elaborado una nueva aplicación al control parcial para controlar el escape de trayectorias de una zona con caos transitorio. Se consiguen expulsar a las trayectorias de la manera más rápida posible o de una manera controlada, sabiendo el tiempo que va a pasar hasta que escape. Además, se ha conseguido crear trayectorias que transitan de una zona a otra periódicamente en sistemas caóticos </a:t>
            </a:r>
            <a:r>
              <a:rPr lang="es-ES" sz="2000" dirty="0" err="1">
                <a:solidFill>
                  <a:schemeClr val="bg2">
                    <a:lumMod val="25000"/>
                  </a:schemeClr>
                </a:solidFill>
                <a:latin typeface="Amasis MT Pro" panose="02040504050005020304" pitchFamily="18" charset="0"/>
              </a:rPr>
              <a:t>multiestables</a:t>
            </a:r>
            <a:r>
              <a:rPr lang="es-ES" sz="2000" dirty="0">
                <a:solidFill>
                  <a:schemeClr val="bg2">
                    <a:lumMod val="25000"/>
                  </a:schemeClr>
                </a:solidFill>
                <a:latin typeface="Amasis MT Pro" panose="02040504050005020304" pitchFamily="18" charset="0"/>
              </a:rPr>
              <a:t>. </a:t>
            </a:r>
          </a:p>
        </p:txBody>
      </p:sp>
    </p:spTree>
    <p:extLst>
      <p:ext uri="{BB962C8B-B14F-4D97-AF65-F5344CB8AC3E}">
        <p14:creationId xmlns:p14="http://schemas.microsoft.com/office/powerpoint/2010/main" val="257895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3FE1C-92EC-C5AE-F6EF-7661445B8F92}"/>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21CAE58-BFAD-85F6-9C84-B8BEB4739E22}"/>
              </a:ext>
            </a:extLst>
          </p:cNvPr>
          <p:cNvSpPr txBox="1"/>
          <p:nvPr/>
        </p:nvSpPr>
        <p:spPr>
          <a:xfrm>
            <a:off x="2119256" y="146304"/>
            <a:ext cx="9222355" cy="1107996"/>
          </a:xfrm>
          <a:prstGeom prst="rect">
            <a:avLst/>
          </a:prstGeom>
          <a:noFill/>
        </p:spPr>
        <p:txBody>
          <a:bodyPr wrap="square" rtlCol="0">
            <a:spAutoFit/>
          </a:bodyPr>
          <a:lstStyle/>
          <a:p>
            <a:pPr algn="r"/>
            <a:r>
              <a:rPr lang="es-ES" sz="6600" b="1" dirty="0">
                <a:solidFill>
                  <a:schemeClr val="bg2">
                    <a:lumMod val="10000"/>
                  </a:schemeClr>
                </a:solidFill>
                <a:latin typeface="Amasis MT Pro Light" panose="02040304050005020304" pitchFamily="18" charset="0"/>
                <a:cs typeface="Adobe Devanagari" panose="02040503050201020203" pitchFamily="18" charset="0"/>
              </a:rPr>
              <a:t>Conclusiones</a:t>
            </a:r>
            <a:endParaRPr lang="es-ES" sz="8000"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6" name="CuadroTexto 5">
            <a:extLst>
              <a:ext uri="{FF2B5EF4-FFF2-40B4-BE49-F238E27FC236}">
                <a16:creationId xmlns:a16="http://schemas.microsoft.com/office/drawing/2014/main" id="{BB600DBD-AA6D-B797-D488-BE852A4F3D72}"/>
              </a:ext>
            </a:extLst>
          </p:cNvPr>
          <p:cNvSpPr txBox="1"/>
          <p:nvPr/>
        </p:nvSpPr>
        <p:spPr>
          <a:xfrm>
            <a:off x="3511296" y="1161288"/>
            <a:ext cx="8680704" cy="3416320"/>
          </a:xfrm>
          <a:prstGeom prst="rect">
            <a:avLst/>
          </a:prstGeom>
        </p:spPr>
        <p:txBody>
          <a:bodyPr wrap="square" rtlCol="0">
            <a:spAutoFit/>
          </a:bodyPr>
          <a:lstStyle/>
          <a:p>
            <a:pPr marL="800100" lvl="1" indent="-342900">
              <a:buFont typeface="Arial" panose="020B0604020202020204" pitchFamily="34" charset="0"/>
              <a:buChar char="•"/>
            </a:pPr>
            <a:endParaRPr lang="es-ES" dirty="0"/>
          </a:p>
          <a:p>
            <a:pPr marL="342900" indent="-342900">
              <a:buFontTx/>
              <a:buAutoNum type="arabicPeriod" startAt="3"/>
            </a:pPr>
            <a:endParaRPr lang="es-ES" dirty="0"/>
          </a:p>
          <a:p>
            <a:pPr marL="342900" indent="-342900">
              <a:buFontTx/>
              <a:buAutoNum type="arabicPeriod" startAt="3"/>
            </a:pPr>
            <a:endParaRPr lang="es-ES" dirty="0"/>
          </a:p>
          <a:p>
            <a:pPr marL="342900" indent="-342900">
              <a:buFontTx/>
              <a:buAutoNum type="arabicPeriod" startAt="3"/>
            </a:pPr>
            <a:endParaRPr lang="es-ES" dirty="0"/>
          </a:p>
          <a:p>
            <a:pPr marL="342900" indent="-342900">
              <a:buAutoNum type="arabicPeriod" startAt="3"/>
            </a:pPr>
            <a:endParaRPr lang="es-ES" dirty="0"/>
          </a:p>
          <a:p>
            <a:pPr marL="342900" indent="-342900">
              <a:buAutoNum type="arabicPeriod" startAt="3"/>
            </a:pPr>
            <a:endParaRPr lang="es-ES" dirty="0"/>
          </a:p>
          <a:p>
            <a:endParaRPr lang="es-ES" dirty="0"/>
          </a:p>
          <a:p>
            <a:endParaRPr lang="es-ES" dirty="0"/>
          </a:p>
          <a:p>
            <a:pPr marL="342900" indent="-342900">
              <a:buAutoNum type="arabicPeriod"/>
            </a:pPr>
            <a:endParaRPr lang="es-ES" dirty="0"/>
          </a:p>
          <a:p>
            <a:pPr marL="342900" indent="-342900">
              <a:buAutoNum type="arabicPeriod"/>
            </a:pPr>
            <a:endParaRPr lang="es-ES" dirty="0"/>
          </a:p>
          <a:p>
            <a:endParaRPr lang="es-ES" dirty="0"/>
          </a:p>
          <a:p>
            <a:endParaRPr lang="es-ES" dirty="0"/>
          </a:p>
        </p:txBody>
      </p:sp>
      <p:sp>
        <p:nvSpPr>
          <p:cNvPr id="7" name="CuadroTexto 6">
            <a:extLst>
              <a:ext uri="{FF2B5EF4-FFF2-40B4-BE49-F238E27FC236}">
                <a16:creationId xmlns:a16="http://schemas.microsoft.com/office/drawing/2014/main" id="{F8CB079C-BE9A-B46C-6DB1-4EE46201EDBC}"/>
              </a:ext>
            </a:extLst>
          </p:cNvPr>
          <p:cNvSpPr txBox="1"/>
          <p:nvPr/>
        </p:nvSpPr>
        <p:spPr>
          <a:xfrm>
            <a:off x="2404872" y="1665780"/>
            <a:ext cx="9567672" cy="2246769"/>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s-ES" sz="2000" u="sng" dirty="0">
              <a:solidFill>
                <a:srgbClr val="000000"/>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s-ES" sz="2000" u="sng" dirty="0">
              <a:solidFill>
                <a:srgbClr val="000000"/>
              </a:solidFill>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s-ES" sz="2000" u="sng" dirty="0">
              <a:solidFill>
                <a:srgbClr val="000000"/>
              </a:solidFill>
              <a:effectLst/>
            </a:endParaRPr>
          </a:p>
          <a:p>
            <a:pPr marR="0" lvl="0" algn="l" defTabSz="914400" rtl="0" eaLnBrk="0" fontAlgn="base" latinLnBrk="0" hangingPunct="0">
              <a:lnSpc>
                <a:spcPct val="100000"/>
              </a:lnSpc>
              <a:spcBef>
                <a:spcPct val="0"/>
              </a:spcBef>
              <a:spcAft>
                <a:spcPct val="0"/>
              </a:spcAft>
              <a:buClrTx/>
              <a:buSzTx/>
              <a:tabLst/>
            </a:pPr>
            <a:endParaRPr lang="es-ES" sz="2000" u="sng" dirty="0">
              <a:solidFill>
                <a:srgbClr val="000000"/>
              </a:solidFill>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ES" sz="2000" dirty="0">
                <a:solidFill>
                  <a:schemeClr val="bg2">
                    <a:lumMod val="25000"/>
                  </a:schemeClr>
                </a:solidFill>
                <a:effectLst/>
                <a:latin typeface="Amasis MT Pro" panose="02040504050005020304" pitchFamily="18" charset="0"/>
              </a:rPr>
              <a:t>Usando técnicas de control parcial conseguimos resolver un juego novel de control y supervivencia entre dos jugadores. Se obtuvieron las regiones en las que cada jugador gana el juego dependiendo de la información que cada uno posee.</a:t>
            </a:r>
            <a:endParaRPr lang="es-ES" dirty="0">
              <a:solidFill>
                <a:schemeClr val="bg2">
                  <a:lumMod val="25000"/>
                </a:schemeClr>
              </a:solidFill>
              <a:latin typeface="Amasis MT Pro" panose="02040504050005020304" pitchFamily="18" charset="0"/>
            </a:endParaRPr>
          </a:p>
        </p:txBody>
      </p:sp>
      <p:sp>
        <p:nvSpPr>
          <p:cNvPr id="4" name="Rectángulo 3">
            <a:extLst>
              <a:ext uri="{FF2B5EF4-FFF2-40B4-BE49-F238E27FC236}">
                <a16:creationId xmlns:a16="http://schemas.microsoft.com/office/drawing/2014/main" id="{567C4077-65F6-AE3B-484B-70FD8F1473EB}"/>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7911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 Gráfico radial&#10;&#10;El contenido generado por IA puede ser incorrecto.">
            <a:extLst>
              <a:ext uri="{FF2B5EF4-FFF2-40B4-BE49-F238E27FC236}">
                <a16:creationId xmlns:a16="http://schemas.microsoft.com/office/drawing/2014/main" id="{45C58C1C-4C6D-C4A7-9F1C-C0FF0A53B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0"/>
            <a:ext cx="8229600" cy="6858000"/>
          </a:xfrm>
          <a:prstGeom prst="rect">
            <a:avLst/>
          </a:prstGeom>
        </p:spPr>
      </p:pic>
      <p:sp>
        <p:nvSpPr>
          <p:cNvPr id="5" name="Bocadillo: ovalado 4">
            <a:extLst>
              <a:ext uri="{FF2B5EF4-FFF2-40B4-BE49-F238E27FC236}">
                <a16:creationId xmlns:a16="http://schemas.microsoft.com/office/drawing/2014/main" id="{D22978DA-BF4B-8EF9-C4E4-8E320AB348FA}"/>
              </a:ext>
            </a:extLst>
          </p:cNvPr>
          <p:cNvSpPr/>
          <p:nvPr/>
        </p:nvSpPr>
        <p:spPr>
          <a:xfrm>
            <a:off x="4690110" y="106680"/>
            <a:ext cx="6336030" cy="3960019"/>
          </a:xfrm>
          <a:prstGeom prst="wedgeEllipseCallou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6197756-71EA-BBE1-7B53-DA5016364245}"/>
              </a:ext>
            </a:extLst>
          </p:cNvPr>
          <p:cNvSpPr txBox="1"/>
          <p:nvPr/>
        </p:nvSpPr>
        <p:spPr>
          <a:xfrm>
            <a:off x="5554980" y="794027"/>
            <a:ext cx="4655820" cy="2585323"/>
          </a:xfrm>
          <a:prstGeom prst="rect">
            <a:avLst/>
          </a:prstGeom>
          <a:noFill/>
        </p:spPr>
        <p:txBody>
          <a:bodyPr wrap="square" rtlCol="0">
            <a:spAutoFit/>
          </a:bodyPr>
          <a:lstStyle/>
          <a:p>
            <a:pPr algn="ctr"/>
            <a:r>
              <a:rPr lang="es-ES" sz="5400" dirty="0"/>
              <a:t>¡GRACIAS POR LA ATENCIÓN!</a:t>
            </a:r>
          </a:p>
        </p:txBody>
      </p:sp>
    </p:spTree>
    <p:extLst>
      <p:ext uri="{BB962C8B-B14F-4D97-AF65-F5344CB8AC3E}">
        <p14:creationId xmlns:p14="http://schemas.microsoft.com/office/powerpoint/2010/main" val="2291951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BAFAE-F65C-1A68-E42F-D6300EAF3EC4}"/>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F9522B5-9B85-AAB3-B744-B64B4D04B8C5}"/>
              </a:ext>
            </a:extLst>
          </p:cNvPr>
          <p:cNvSpPr txBox="1"/>
          <p:nvPr/>
        </p:nvSpPr>
        <p:spPr>
          <a:xfrm>
            <a:off x="3511296" y="1161288"/>
            <a:ext cx="8680704" cy="2831544"/>
          </a:xfrm>
          <a:prstGeom prst="rect">
            <a:avLst/>
          </a:prstGeom>
          <a:noFill/>
        </p:spPr>
        <p:txBody>
          <a:bodyPr wrap="square" rtlCol="0">
            <a:spAutoFit/>
          </a:bodyPr>
          <a:lstStyle/>
          <a:p>
            <a:pPr marL="800100" lvl="1" indent="-342900">
              <a:buFont typeface="Arial" panose="020B0604020202020204" pitchFamily="34" charset="0"/>
              <a:buChar char="•"/>
            </a:pPr>
            <a:endParaRPr lang="es-ES" dirty="0"/>
          </a:p>
          <a:p>
            <a:pPr marL="342900" indent="-342900">
              <a:buFont typeface="+mj-lt"/>
              <a:buAutoNum type="arabicPeriod" startAt="5"/>
            </a:pPr>
            <a:r>
              <a:rPr lang="en-US" sz="2000" b="1" dirty="0">
                <a:solidFill>
                  <a:schemeClr val="bg2">
                    <a:lumMod val="50000"/>
                  </a:schemeClr>
                </a:solidFill>
                <a:latin typeface="Amasis MT Pro Light" panose="02040304050005020304" pitchFamily="18" charset="0"/>
                <a:cs typeface="Adobe Devanagari" panose="02040503050201020203" pitchFamily="18" charset="0"/>
              </a:rPr>
              <a:t>Two-Player Yorke’s Game of Survival in Chaotic Transients</a:t>
            </a:r>
          </a:p>
          <a:p>
            <a:pPr marL="342900" indent="-342900">
              <a:buFontTx/>
              <a:buAutoNum type="arabicPeriod" startAt="5"/>
            </a:pPr>
            <a:endParaRPr lang="es-ES" sz="2000" dirty="0">
              <a:latin typeface="Amasis MT Pro Light" panose="02040304050005020304" pitchFamily="18" charset="0"/>
              <a:cs typeface="Adobe Devanagari" panose="02040503050201020203" pitchFamily="18" charset="0"/>
            </a:endParaRP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Variantes del juego de </a:t>
            </a:r>
            <a:r>
              <a:rPr lang="es-ES" sz="2000" dirty="0" err="1">
                <a:solidFill>
                  <a:schemeClr val="bg2">
                    <a:lumMod val="25000"/>
                  </a:schemeClr>
                </a:solidFill>
                <a:latin typeface="Amasis MT Pro Light" panose="02040304050005020304" pitchFamily="18" charset="0"/>
                <a:cs typeface="Adobe Devanagari" panose="02040503050201020203" pitchFamily="18" charset="0"/>
              </a:rPr>
              <a:t>Yorke</a:t>
            </a:r>
            <a:endParaRPr lang="es-ES" sz="2000" dirty="0">
              <a:solidFill>
                <a:schemeClr val="bg2">
                  <a:lumMod val="25000"/>
                </a:schemeClr>
              </a:solidFill>
              <a:latin typeface="Amasis MT Pro Light" panose="02040304050005020304" pitchFamily="18" charset="0"/>
              <a:cs typeface="Adobe Devanagari" panose="02040503050201020203" pitchFamily="18" charset="0"/>
            </a:endParaRP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Resolución del juego</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Juegos frontera</a:t>
            </a:r>
          </a:p>
          <a:p>
            <a:pPr marL="800100" lvl="1" indent="-342900">
              <a:buFont typeface="Arial" panose="020B0604020202020204" pitchFamily="34" charset="0"/>
              <a:buChar char="•"/>
            </a:pPr>
            <a:r>
              <a:rPr lang="es-ES" sz="2000" dirty="0">
                <a:solidFill>
                  <a:schemeClr val="bg2">
                    <a:lumMod val="25000"/>
                  </a:schemeClr>
                </a:solidFill>
                <a:latin typeface="Amasis MT Pro Light" panose="02040304050005020304" pitchFamily="18" charset="0"/>
                <a:cs typeface="Adobe Devanagari" panose="02040503050201020203" pitchFamily="18" charset="0"/>
              </a:rPr>
              <a:t>Importancia de la información</a:t>
            </a:r>
          </a:p>
          <a:p>
            <a:pPr marL="800100" lvl="1" indent="-342900">
              <a:buFont typeface="Arial" panose="020B0604020202020204" pitchFamily="34" charset="0"/>
              <a:buChar char="•"/>
            </a:pPr>
            <a:endParaRPr lang="es-ES" sz="2000" dirty="0">
              <a:latin typeface="Amasis MT Pro Light" panose="02040304050005020304" pitchFamily="18" charset="0"/>
              <a:cs typeface="Adobe Devanagari" panose="02040503050201020203" pitchFamily="18" charset="0"/>
            </a:endParaRPr>
          </a:p>
          <a:p>
            <a:r>
              <a:rPr lang="es-ES" sz="2000" b="1" dirty="0">
                <a:solidFill>
                  <a:schemeClr val="bg2">
                    <a:lumMod val="50000"/>
                  </a:schemeClr>
                </a:solidFill>
                <a:latin typeface="Amasis MT Pro Light" panose="02040304050005020304" pitchFamily="18" charset="0"/>
                <a:cs typeface="Adobe Devanagari" panose="02040503050201020203" pitchFamily="18" charset="0"/>
              </a:rPr>
              <a:t>Conclusiones</a:t>
            </a:r>
            <a:endParaRPr lang="es-ES" b="1" dirty="0">
              <a:solidFill>
                <a:schemeClr val="bg2">
                  <a:lumMod val="50000"/>
                </a:schemeClr>
              </a:solidFill>
              <a:latin typeface="Amasis MT Pro Light" panose="02040304050005020304" pitchFamily="18" charset="0"/>
            </a:endParaRPr>
          </a:p>
        </p:txBody>
      </p:sp>
      <p:sp>
        <p:nvSpPr>
          <p:cNvPr id="2" name="Rectángulo 1">
            <a:extLst>
              <a:ext uri="{FF2B5EF4-FFF2-40B4-BE49-F238E27FC236}">
                <a16:creationId xmlns:a16="http://schemas.microsoft.com/office/drawing/2014/main" id="{2490E6E8-1D27-6CA1-D7E0-C4CE7C8BE1E7}"/>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7828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6D44C-F708-8054-9865-5A5C422E8E78}"/>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B88D1E6B-C5F8-258C-101F-DC0CBBAFA602}"/>
              </a:ext>
            </a:extLst>
          </p:cNvPr>
          <p:cNvSpPr txBox="1"/>
          <p:nvPr/>
        </p:nvSpPr>
        <p:spPr>
          <a:xfrm>
            <a:off x="2119256" y="173736"/>
            <a:ext cx="9222352" cy="1107996"/>
          </a:xfrm>
          <a:prstGeom prst="rect">
            <a:avLst/>
          </a:prstGeom>
          <a:noFill/>
        </p:spPr>
        <p:txBody>
          <a:bodyPr wrap="square" rtlCol="0">
            <a:spAutoFit/>
          </a:bodyPr>
          <a:lstStyle/>
          <a:p>
            <a:pPr algn="r"/>
            <a:r>
              <a:rPr lang="es-ES" sz="6600" b="1" dirty="0">
                <a:solidFill>
                  <a:schemeClr val="bg2">
                    <a:lumMod val="10000"/>
                  </a:schemeClr>
                </a:solidFill>
                <a:latin typeface="Amasis MT Pro Light" panose="02040304050005020304" pitchFamily="18" charset="0"/>
                <a:cs typeface="Adobe Devanagari" panose="02040503050201020203" pitchFamily="18" charset="0"/>
              </a:rPr>
              <a:t>Introducción</a:t>
            </a:r>
          </a:p>
        </p:txBody>
      </p:sp>
      <p:sp>
        <p:nvSpPr>
          <p:cNvPr id="4" name="Rectángulo 3">
            <a:extLst>
              <a:ext uri="{FF2B5EF4-FFF2-40B4-BE49-F238E27FC236}">
                <a16:creationId xmlns:a16="http://schemas.microsoft.com/office/drawing/2014/main" id="{6E01738A-EB18-8853-B06D-B7BC56BAA002}"/>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4" name="Imagen 43">
            <a:extLst>
              <a:ext uri="{FF2B5EF4-FFF2-40B4-BE49-F238E27FC236}">
                <a16:creationId xmlns:a16="http://schemas.microsoft.com/office/drawing/2014/main" id="{785D0C90-98B8-265E-F42A-1C6AF53E210F}"/>
              </a:ext>
            </a:extLst>
          </p:cNvPr>
          <p:cNvPicPr>
            <a:picLocks noChangeAspect="1"/>
          </p:cNvPicPr>
          <p:nvPr/>
        </p:nvPicPr>
        <p:blipFill>
          <a:blip r:embed="rId2"/>
          <a:stretch>
            <a:fillRect/>
          </a:stretch>
        </p:blipFill>
        <p:spPr>
          <a:xfrm>
            <a:off x="7894412" y="1450499"/>
            <a:ext cx="2209820" cy="1309304"/>
          </a:xfrm>
          <a:prstGeom prst="rect">
            <a:avLst/>
          </a:prstGeom>
        </p:spPr>
      </p:pic>
      <p:pic>
        <p:nvPicPr>
          <p:cNvPr id="46" name="Imagen 45">
            <a:extLst>
              <a:ext uri="{FF2B5EF4-FFF2-40B4-BE49-F238E27FC236}">
                <a16:creationId xmlns:a16="http://schemas.microsoft.com/office/drawing/2014/main" id="{2854D648-69FE-DB60-FF5F-3E29E061FEBF}"/>
              </a:ext>
            </a:extLst>
          </p:cNvPr>
          <p:cNvPicPr>
            <a:picLocks noChangeAspect="1"/>
          </p:cNvPicPr>
          <p:nvPr/>
        </p:nvPicPr>
        <p:blipFill>
          <a:blip r:embed="rId3"/>
          <a:stretch>
            <a:fillRect/>
          </a:stretch>
        </p:blipFill>
        <p:spPr>
          <a:xfrm>
            <a:off x="7051080" y="3146149"/>
            <a:ext cx="1325961" cy="1310361"/>
          </a:xfrm>
          <a:prstGeom prst="rect">
            <a:avLst/>
          </a:prstGeom>
        </p:spPr>
      </p:pic>
      <p:pic>
        <p:nvPicPr>
          <p:cNvPr id="47" name="Imagen 46" descr="Patrón de fondo&#10;&#10;El contenido generado por IA puede ser incorrecto.">
            <a:extLst>
              <a:ext uri="{FF2B5EF4-FFF2-40B4-BE49-F238E27FC236}">
                <a16:creationId xmlns:a16="http://schemas.microsoft.com/office/drawing/2014/main" id="{2903E597-F338-59CC-3BE8-33E50DB70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9322" y="3146149"/>
            <a:ext cx="2610281" cy="1310361"/>
          </a:xfrm>
          <a:prstGeom prst="rect">
            <a:avLst/>
          </a:prstGeom>
        </p:spPr>
      </p:pic>
      <p:pic>
        <p:nvPicPr>
          <p:cNvPr id="48" name="Imagen 47" descr="Gráfico&#10;&#10;El contenido generado por IA puede ser incorrecto.">
            <a:extLst>
              <a:ext uri="{FF2B5EF4-FFF2-40B4-BE49-F238E27FC236}">
                <a16:creationId xmlns:a16="http://schemas.microsoft.com/office/drawing/2014/main" id="{1F556585-E356-013C-58B4-883D622EA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222" y="5114188"/>
            <a:ext cx="4096100" cy="1117922"/>
          </a:xfrm>
          <a:prstGeom prst="rect">
            <a:avLst/>
          </a:prstGeom>
        </p:spPr>
      </p:pic>
      <p:pic>
        <p:nvPicPr>
          <p:cNvPr id="49" name="Imagen 48" descr="Gráfico, Gráfico radial&#10;&#10;El contenido generado por IA puede ser incorrecto.">
            <a:extLst>
              <a:ext uri="{FF2B5EF4-FFF2-40B4-BE49-F238E27FC236}">
                <a16:creationId xmlns:a16="http://schemas.microsoft.com/office/drawing/2014/main" id="{584C98E4-89C7-AF79-1C38-4973045441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3578" y="4841799"/>
            <a:ext cx="2210958" cy="1842465"/>
          </a:xfrm>
          <a:prstGeom prst="rect">
            <a:avLst/>
          </a:prstGeom>
        </p:spPr>
      </p:pic>
      <p:sp>
        <p:nvSpPr>
          <p:cNvPr id="62" name="CuadroTexto 61">
            <a:extLst>
              <a:ext uri="{FF2B5EF4-FFF2-40B4-BE49-F238E27FC236}">
                <a16:creationId xmlns:a16="http://schemas.microsoft.com/office/drawing/2014/main" id="{4F7AC376-EB10-7DA9-9198-3CFFB2055FBE}"/>
              </a:ext>
            </a:extLst>
          </p:cNvPr>
          <p:cNvSpPr txBox="1"/>
          <p:nvPr/>
        </p:nvSpPr>
        <p:spPr>
          <a:xfrm>
            <a:off x="2537118" y="1735819"/>
            <a:ext cx="4096100" cy="369332"/>
          </a:xfrm>
          <a:prstGeom prst="rect">
            <a:avLst/>
          </a:prstGeom>
          <a:noFill/>
        </p:spPr>
        <p:txBody>
          <a:bodyPr wrap="square" rtlCol="0">
            <a:spAutoFit/>
          </a:bodyPr>
          <a:lstStyle/>
          <a:p>
            <a:r>
              <a:rPr lang="es-ES" dirty="0"/>
              <a:t>Cooperación en juegos evolutivos</a:t>
            </a:r>
          </a:p>
        </p:txBody>
      </p:sp>
      <p:sp>
        <p:nvSpPr>
          <p:cNvPr id="63" name="CuadroTexto 62">
            <a:extLst>
              <a:ext uri="{FF2B5EF4-FFF2-40B4-BE49-F238E27FC236}">
                <a16:creationId xmlns:a16="http://schemas.microsoft.com/office/drawing/2014/main" id="{1AE5750F-E61E-1E45-006F-9463E59E3183}"/>
              </a:ext>
            </a:extLst>
          </p:cNvPr>
          <p:cNvSpPr txBox="1"/>
          <p:nvPr/>
        </p:nvSpPr>
        <p:spPr>
          <a:xfrm>
            <a:off x="2537118" y="2910569"/>
            <a:ext cx="4096100" cy="369332"/>
          </a:xfrm>
          <a:prstGeom prst="rect">
            <a:avLst/>
          </a:prstGeom>
          <a:noFill/>
        </p:spPr>
        <p:txBody>
          <a:bodyPr wrap="square" rtlCol="0">
            <a:spAutoFit/>
          </a:bodyPr>
          <a:lstStyle/>
          <a:p>
            <a:r>
              <a:rPr lang="es-ES" dirty="0"/>
              <a:t>Medición de la complejidad</a:t>
            </a:r>
          </a:p>
        </p:txBody>
      </p:sp>
      <p:sp>
        <p:nvSpPr>
          <p:cNvPr id="64" name="CuadroTexto 63">
            <a:extLst>
              <a:ext uri="{FF2B5EF4-FFF2-40B4-BE49-F238E27FC236}">
                <a16:creationId xmlns:a16="http://schemas.microsoft.com/office/drawing/2014/main" id="{34E132DD-77E8-D10E-713B-077419C84103}"/>
              </a:ext>
            </a:extLst>
          </p:cNvPr>
          <p:cNvSpPr txBox="1"/>
          <p:nvPr/>
        </p:nvSpPr>
        <p:spPr>
          <a:xfrm>
            <a:off x="2537118" y="4087178"/>
            <a:ext cx="4096100" cy="369332"/>
          </a:xfrm>
          <a:prstGeom prst="rect">
            <a:avLst/>
          </a:prstGeom>
          <a:noFill/>
        </p:spPr>
        <p:txBody>
          <a:bodyPr wrap="square" rtlCol="0">
            <a:spAutoFit/>
          </a:bodyPr>
          <a:lstStyle/>
          <a:p>
            <a:r>
              <a:rPr lang="es-ES" dirty="0"/>
              <a:t>Control parcial</a:t>
            </a:r>
          </a:p>
        </p:txBody>
      </p:sp>
      <p:sp>
        <p:nvSpPr>
          <p:cNvPr id="66" name="Rectángulo 65">
            <a:extLst>
              <a:ext uri="{FF2B5EF4-FFF2-40B4-BE49-F238E27FC236}">
                <a16:creationId xmlns:a16="http://schemas.microsoft.com/office/drawing/2014/main" id="{04613121-C3C7-CCA6-FFFC-1456C97C581C}"/>
              </a:ext>
            </a:extLst>
          </p:cNvPr>
          <p:cNvSpPr/>
          <p:nvPr/>
        </p:nvSpPr>
        <p:spPr>
          <a:xfrm>
            <a:off x="2560784" y="1736748"/>
            <a:ext cx="4411516" cy="367474"/>
          </a:xfrm>
          <a:prstGeom prst="rect">
            <a:avLst/>
          </a:prstGeom>
          <a:solidFill>
            <a:srgbClr val="FFFFFF">
              <a:alpha val="74902"/>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ángulo 66">
            <a:extLst>
              <a:ext uri="{FF2B5EF4-FFF2-40B4-BE49-F238E27FC236}">
                <a16:creationId xmlns:a16="http://schemas.microsoft.com/office/drawing/2014/main" id="{4B849E18-ED22-1509-3505-7488E2EE807A}"/>
              </a:ext>
            </a:extLst>
          </p:cNvPr>
          <p:cNvSpPr/>
          <p:nvPr/>
        </p:nvSpPr>
        <p:spPr>
          <a:xfrm>
            <a:off x="2537118" y="2932282"/>
            <a:ext cx="3683000" cy="367474"/>
          </a:xfrm>
          <a:prstGeom prst="rect">
            <a:avLst/>
          </a:prstGeom>
          <a:solidFill>
            <a:srgbClr val="FFFFFF">
              <a:alpha val="74902"/>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Rectángulo 67">
            <a:extLst>
              <a:ext uri="{FF2B5EF4-FFF2-40B4-BE49-F238E27FC236}">
                <a16:creationId xmlns:a16="http://schemas.microsoft.com/office/drawing/2014/main" id="{68A5F783-11FE-0EDB-F2F6-1C3EB907B708}"/>
              </a:ext>
            </a:extLst>
          </p:cNvPr>
          <p:cNvSpPr/>
          <p:nvPr/>
        </p:nvSpPr>
        <p:spPr>
          <a:xfrm>
            <a:off x="2584450" y="4101178"/>
            <a:ext cx="3683000" cy="367474"/>
          </a:xfrm>
          <a:prstGeom prst="rect">
            <a:avLst/>
          </a:prstGeom>
          <a:solidFill>
            <a:srgbClr val="FFFFFF">
              <a:alpha val="74902"/>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Rectángulo 68">
            <a:extLst>
              <a:ext uri="{FF2B5EF4-FFF2-40B4-BE49-F238E27FC236}">
                <a16:creationId xmlns:a16="http://schemas.microsoft.com/office/drawing/2014/main" id="{23278E49-291B-5446-67C2-482D25C043CE}"/>
              </a:ext>
            </a:extLst>
          </p:cNvPr>
          <p:cNvSpPr/>
          <p:nvPr/>
        </p:nvSpPr>
        <p:spPr>
          <a:xfrm>
            <a:off x="7894413" y="1382545"/>
            <a:ext cx="2209820" cy="1301909"/>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Rectángulo 69">
            <a:extLst>
              <a:ext uri="{FF2B5EF4-FFF2-40B4-BE49-F238E27FC236}">
                <a16:creationId xmlns:a16="http://schemas.microsoft.com/office/drawing/2014/main" id="{AF8E2C5B-5AFE-5DDC-24C5-36005F6E6B50}"/>
              </a:ext>
            </a:extLst>
          </p:cNvPr>
          <p:cNvSpPr/>
          <p:nvPr/>
        </p:nvSpPr>
        <p:spPr>
          <a:xfrm>
            <a:off x="7051080" y="3146149"/>
            <a:ext cx="1325961" cy="1301909"/>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Rectángulo 70">
            <a:extLst>
              <a:ext uri="{FF2B5EF4-FFF2-40B4-BE49-F238E27FC236}">
                <a16:creationId xmlns:a16="http://schemas.microsoft.com/office/drawing/2014/main" id="{36E6CC1B-109A-A645-7270-AFA6F39AFC2D}"/>
              </a:ext>
            </a:extLst>
          </p:cNvPr>
          <p:cNvSpPr/>
          <p:nvPr/>
        </p:nvSpPr>
        <p:spPr>
          <a:xfrm>
            <a:off x="8944569" y="3116019"/>
            <a:ext cx="2764831" cy="1402722"/>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Rectángulo 71">
            <a:extLst>
              <a:ext uri="{FF2B5EF4-FFF2-40B4-BE49-F238E27FC236}">
                <a16:creationId xmlns:a16="http://schemas.microsoft.com/office/drawing/2014/main" id="{A99E4BCD-30B6-AE32-00FF-795C9799B83D}"/>
              </a:ext>
            </a:extLst>
          </p:cNvPr>
          <p:cNvSpPr/>
          <p:nvPr/>
        </p:nvSpPr>
        <p:spPr>
          <a:xfrm>
            <a:off x="4903222" y="4878433"/>
            <a:ext cx="4221728" cy="1402722"/>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Rectángulo 72">
            <a:extLst>
              <a:ext uri="{FF2B5EF4-FFF2-40B4-BE49-F238E27FC236}">
                <a16:creationId xmlns:a16="http://schemas.microsoft.com/office/drawing/2014/main" id="{0B376088-BB01-6703-82C7-9423D7333F42}"/>
              </a:ext>
            </a:extLst>
          </p:cNvPr>
          <p:cNvSpPr/>
          <p:nvPr/>
        </p:nvSpPr>
        <p:spPr>
          <a:xfrm>
            <a:off x="9124949" y="4715556"/>
            <a:ext cx="2584451" cy="1968708"/>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7763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9"/>
                                        </p:tgtEl>
                                      </p:cBhvr>
                                    </p:animEffect>
                                    <p:set>
                                      <p:cBhvr>
                                        <p:cTn id="10" dur="1" fill="hold">
                                          <p:stCondLst>
                                            <p:cond delay="499"/>
                                          </p:stCondLst>
                                        </p:cTn>
                                        <p:tgtEl>
                                          <p:spTgt spid="6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xit" presetSubtype="0" fill="hold" grpId="0" nodeType="withEffect">
                                  <p:stCondLst>
                                    <p:cond delay="0"/>
                                  </p:stCondLst>
                                  <p:childTnLst>
                                    <p:animEffect transition="out" filter="fade">
                                      <p:cBhvr>
                                        <p:cTn id="20" dur="500"/>
                                        <p:tgtEl>
                                          <p:spTgt spid="67"/>
                                        </p:tgtEl>
                                      </p:cBhvr>
                                    </p:animEffect>
                                    <p:set>
                                      <p:cBhvr>
                                        <p:cTn id="21" dur="1" fill="hold">
                                          <p:stCondLst>
                                            <p:cond delay="499"/>
                                          </p:stCondLst>
                                        </p:cTn>
                                        <p:tgtEl>
                                          <p:spTgt spid="67"/>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70"/>
                                        </p:tgtEl>
                                      </p:cBhvr>
                                    </p:animEffect>
                                    <p:set>
                                      <p:cBhvr>
                                        <p:cTn id="24" dur="1" fill="hold">
                                          <p:stCondLst>
                                            <p:cond delay="499"/>
                                          </p:stCondLst>
                                        </p:cTn>
                                        <p:tgtEl>
                                          <p:spTgt spid="70"/>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71"/>
                                        </p:tgtEl>
                                      </p:cBhvr>
                                    </p:animEffect>
                                    <p:set>
                                      <p:cBhvr>
                                        <p:cTn id="27" dur="1" fill="hold">
                                          <p:stCondLst>
                                            <p:cond delay="499"/>
                                          </p:stCondLst>
                                        </p:cTn>
                                        <p:tgtEl>
                                          <p:spTgt spid="7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xit" presetSubtype="0" fill="hold" grpId="0" nodeType="withEffect">
                                  <p:stCondLst>
                                    <p:cond delay="0"/>
                                  </p:stCondLst>
                                  <p:childTnLst>
                                    <p:animEffect transition="out" filter="fade">
                                      <p:cBhvr>
                                        <p:cTn id="40" dur="500"/>
                                        <p:tgtEl>
                                          <p:spTgt spid="68"/>
                                        </p:tgtEl>
                                      </p:cBhvr>
                                    </p:animEffect>
                                    <p:set>
                                      <p:cBhvr>
                                        <p:cTn id="41" dur="1" fill="hold">
                                          <p:stCondLst>
                                            <p:cond delay="499"/>
                                          </p:stCondLst>
                                        </p:cTn>
                                        <p:tgtEl>
                                          <p:spTgt spid="68"/>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72"/>
                                        </p:tgtEl>
                                      </p:cBhvr>
                                    </p:animEffect>
                                    <p:set>
                                      <p:cBhvr>
                                        <p:cTn id="44" dur="1" fill="hold">
                                          <p:stCondLst>
                                            <p:cond delay="499"/>
                                          </p:stCondLst>
                                        </p:cTn>
                                        <p:tgtEl>
                                          <p:spTgt spid="7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73"/>
                                        </p:tgtEl>
                                      </p:cBhvr>
                                    </p:animEffect>
                                    <p:set>
                                      <p:cBhvr>
                                        <p:cTn id="47"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68" grpId="0" animBg="1"/>
      <p:bldP spid="69" grpId="0" animBg="1"/>
      <p:bldP spid="69" grpId="1" animBg="1"/>
      <p:bldP spid="70" grpId="0" animBg="1"/>
      <p:bldP spid="70" grpId="1" animBg="1"/>
      <p:bldP spid="71" grpId="0" animBg="1"/>
      <p:bldP spid="71" grpId="1" animBg="1"/>
      <p:bldP spid="72" grpId="0" animBg="1"/>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8B071-DCF6-ABC1-B062-A9F6DCDFFB0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F92BCE5-4796-BA4C-1555-BA6A58204DD4}"/>
              </a:ext>
            </a:extLst>
          </p:cNvPr>
          <p:cNvSpPr txBox="1"/>
          <p:nvPr/>
        </p:nvSpPr>
        <p:spPr>
          <a:xfrm>
            <a:off x="2119256" y="173736"/>
            <a:ext cx="9222352" cy="2123658"/>
          </a:xfrm>
          <a:prstGeom prst="rect">
            <a:avLst/>
          </a:prstGeom>
          <a:noFill/>
        </p:spPr>
        <p:txBody>
          <a:bodyPr wrap="square" rtlCol="0">
            <a:spAutoFit/>
          </a:bodyPr>
          <a:lstStyle/>
          <a:p>
            <a:pPr algn="r"/>
            <a:r>
              <a:rPr lang="es-ES" sz="3600" b="1" dirty="0">
                <a:latin typeface="Amasis MT Pro Light" panose="02040304050005020304" pitchFamily="18" charset="0"/>
                <a:cs typeface="Adobe Devanagari" panose="02040503050201020203" pitchFamily="18" charset="0"/>
              </a:rPr>
              <a:t>1</a:t>
            </a:r>
            <a:r>
              <a:rPr lang="es-ES" sz="3600" b="1" dirty="0">
                <a:solidFill>
                  <a:schemeClr val="bg2">
                    <a:lumMod val="10000"/>
                  </a:schemeClr>
                </a:solidFill>
                <a:latin typeface="Amasis MT Pro Light" panose="02040304050005020304" pitchFamily="18" charset="0"/>
                <a:cs typeface="Adobe Devanagari" panose="02040503050201020203" pitchFamily="18" charset="0"/>
              </a:rPr>
              <a:t>. </a:t>
            </a:r>
            <a:r>
              <a:rPr lang="en-US" sz="3600" b="1" dirty="0">
                <a:solidFill>
                  <a:schemeClr val="bg2">
                    <a:lumMod val="10000"/>
                  </a:schemeClr>
                </a:solidFill>
                <a:latin typeface="Amasis MT Pro Light" panose="02040304050005020304" pitchFamily="18" charset="0"/>
                <a:cs typeface="Adobe Devanagari" panose="02040503050201020203" pitchFamily="18" charset="0"/>
              </a:rPr>
              <a:t>Time-dependent effects hinder cooperation on the public goods game</a:t>
            </a:r>
          </a:p>
          <a:p>
            <a:pPr algn="r"/>
            <a:endParaRPr lang="es-ES" sz="6000" b="1"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4" name="Rectángulo 3">
            <a:extLst>
              <a:ext uri="{FF2B5EF4-FFF2-40B4-BE49-F238E27FC236}">
                <a16:creationId xmlns:a16="http://schemas.microsoft.com/office/drawing/2014/main" id="{8A9AC66C-762E-983F-B455-5BA0A54ADA76}"/>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a:extLst>
              <a:ext uri="{FF2B5EF4-FFF2-40B4-BE49-F238E27FC236}">
                <a16:creationId xmlns:a16="http://schemas.microsoft.com/office/drawing/2014/main" id="{FFAEAD24-C4E3-D910-38EE-AD171D6DEC3E}"/>
              </a:ext>
            </a:extLst>
          </p:cNvPr>
          <p:cNvSpPr/>
          <p:nvPr/>
        </p:nvSpPr>
        <p:spPr>
          <a:xfrm>
            <a:off x="6835169" y="3194050"/>
            <a:ext cx="527125" cy="52712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Elipse 6">
            <a:extLst>
              <a:ext uri="{FF2B5EF4-FFF2-40B4-BE49-F238E27FC236}">
                <a16:creationId xmlns:a16="http://schemas.microsoft.com/office/drawing/2014/main" id="{F83CAE53-FC02-0DB8-14BF-D52001FA0968}"/>
              </a:ext>
            </a:extLst>
          </p:cNvPr>
          <p:cNvSpPr/>
          <p:nvPr/>
        </p:nvSpPr>
        <p:spPr>
          <a:xfrm>
            <a:off x="6835170" y="3757441"/>
            <a:ext cx="527125" cy="52712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93E57297-EA11-0685-E9E8-67CDB503653C}"/>
              </a:ext>
            </a:extLst>
          </p:cNvPr>
          <p:cNvSpPr/>
          <p:nvPr/>
        </p:nvSpPr>
        <p:spPr>
          <a:xfrm>
            <a:off x="6835169" y="4021003"/>
            <a:ext cx="527124" cy="263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299AD373-E30C-2B81-B853-FFA3E9D40944}"/>
              </a:ext>
            </a:extLst>
          </p:cNvPr>
          <p:cNvSpPr/>
          <p:nvPr/>
        </p:nvSpPr>
        <p:spPr>
          <a:xfrm>
            <a:off x="7496240" y="2038656"/>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1EE9AF69-A54F-5821-D641-880AE87A4906}"/>
              </a:ext>
            </a:extLst>
          </p:cNvPr>
          <p:cNvSpPr/>
          <p:nvPr/>
        </p:nvSpPr>
        <p:spPr>
          <a:xfrm>
            <a:off x="7496241" y="2602047"/>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DBCCABD7-3EDF-5494-1F8F-F4AFEB18BB11}"/>
              </a:ext>
            </a:extLst>
          </p:cNvPr>
          <p:cNvSpPr/>
          <p:nvPr/>
        </p:nvSpPr>
        <p:spPr>
          <a:xfrm>
            <a:off x="7496240" y="2865609"/>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E97283B4-715F-C4B3-C7A4-12455111DBE0}"/>
              </a:ext>
            </a:extLst>
          </p:cNvPr>
          <p:cNvSpPr/>
          <p:nvPr/>
        </p:nvSpPr>
        <p:spPr>
          <a:xfrm>
            <a:off x="8261452" y="319405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9F94777F-0546-8D30-664C-484DFDE68F0A}"/>
              </a:ext>
            </a:extLst>
          </p:cNvPr>
          <p:cNvSpPr/>
          <p:nvPr/>
        </p:nvSpPr>
        <p:spPr>
          <a:xfrm>
            <a:off x="8261453" y="3757441"/>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CF83D416-5244-0EB8-D5F0-E7A42B15816E}"/>
              </a:ext>
            </a:extLst>
          </p:cNvPr>
          <p:cNvSpPr/>
          <p:nvPr/>
        </p:nvSpPr>
        <p:spPr>
          <a:xfrm>
            <a:off x="8261452" y="4021003"/>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A1BB5016-CAED-F645-4B84-B7A3AC04ED8A}"/>
              </a:ext>
            </a:extLst>
          </p:cNvPr>
          <p:cNvSpPr/>
          <p:nvPr/>
        </p:nvSpPr>
        <p:spPr>
          <a:xfrm>
            <a:off x="7496240" y="4548129"/>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Elipse 18">
            <a:extLst>
              <a:ext uri="{FF2B5EF4-FFF2-40B4-BE49-F238E27FC236}">
                <a16:creationId xmlns:a16="http://schemas.microsoft.com/office/drawing/2014/main" id="{00B5A258-9F9F-E02B-49AF-64E4545B3F4A}"/>
              </a:ext>
            </a:extLst>
          </p:cNvPr>
          <p:cNvSpPr/>
          <p:nvPr/>
        </p:nvSpPr>
        <p:spPr>
          <a:xfrm>
            <a:off x="7496241" y="511152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9CDAB24B-E2EF-F011-2EBC-8F4B7E767433}"/>
              </a:ext>
            </a:extLst>
          </p:cNvPr>
          <p:cNvSpPr/>
          <p:nvPr/>
        </p:nvSpPr>
        <p:spPr>
          <a:xfrm>
            <a:off x="7496240" y="5375082"/>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A13A7B3A-53FD-BFBB-F215-E2B30818BA62}"/>
              </a:ext>
            </a:extLst>
          </p:cNvPr>
          <p:cNvSpPr/>
          <p:nvPr/>
        </p:nvSpPr>
        <p:spPr>
          <a:xfrm>
            <a:off x="6096000" y="4548129"/>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8A588AA6-65E8-F7D7-56BB-0F72CEA440D6}"/>
              </a:ext>
            </a:extLst>
          </p:cNvPr>
          <p:cNvSpPr/>
          <p:nvPr/>
        </p:nvSpPr>
        <p:spPr>
          <a:xfrm>
            <a:off x="6096001" y="511152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87EA5A64-9E5D-C03B-9212-B84AC218EF1E}"/>
              </a:ext>
            </a:extLst>
          </p:cNvPr>
          <p:cNvSpPr/>
          <p:nvPr/>
        </p:nvSpPr>
        <p:spPr>
          <a:xfrm>
            <a:off x="6096000" y="5375082"/>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a:extLst>
              <a:ext uri="{FF2B5EF4-FFF2-40B4-BE49-F238E27FC236}">
                <a16:creationId xmlns:a16="http://schemas.microsoft.com/office/drawing/2014/main" id="{57C81F60-49A2-B163-9311-381219324612}"/>
              </a:ext>
            </a:extLst>
          </p:cNvPr>
          <p:cNvSpPr/>
          <p:nvPr/>
        </p:nvSpPr>
        <p:spPr>
          <a:xfrm>
            <a:off x="5408885" y="319405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216AAE06-C333-DA6C-F3EB-5AFB62EF7E11}"/>
              </a:ext>
            </a:extLst>
          </p:cNvPr>
          <p:cNvSpPr/>
          <p:nvPr/>
        </p:nvSpPr>
        <p:spPr>
          <a:xfrm>
            <a:off x="5408886" y="3757441"/>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Rectángulo 34">
            <a:extLst>
              <a:ext uri="{FF2B5EF4-FFF2-40B4-BE49-F238E27FC236}">
                <a16:creationId xmlns:a16="http://schemas.microsoft.com/office/drawing/2014/main" id="{4121A86C-2274-3EC3-EF40-7C4DCEFCFD92}"/>
              </a:ext>
            </a:extLst>
          </p:cNvPr>
          <p:cNvSpPr/>
          <p:nvPr/>
        </p:nvSpPr>
        <p:spPr>
          <a:xfrm>
            <a:off x="5408885" y="4021003"/>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a:extLst>
              <a:ext uri="{FF2B5EF4-FFF2-40B4-BE49-F238E27FC236}">
                <a16:creationId xmlns:a16="http://schemas.microsoft.com/office/drawing/2014/main" id="{76E30C0B-1C1B-44D2-D49E-37F82C0A594E}"/>
              </a:ext>
            </a:extLst>
          </p:cNvPr>
          <p:cNvSpPr/>
          <p:nvPr/>
        </p:nvSpPr>
        <p:spPr>
          <a:xfrm>
            <a:off x="6095998" y="2038656"/>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Elipse 45">
            <a:extLst>
              <a:ext uri="{FF2B5EF4-FFF2-40B4-BE49-F238E27FC236}">
                <a16:creationId xmlns:a16="http://schemas.microsoft.com/office/drawing/2014/main" id="{97605659-071C-7B90-4A2F-883071F87F2D}"/>
              </a:ext>
            </a:extLst>
          </p:cNvPr>
          <p:cNvSpPr/>
          <p:nvPr/>
        </p:nvSpPr>
        <p:spPr>
          <a:xfrm>
            <a:off x="6095999" y="2602047"/>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7" name="Rectángulo 46">
            <a:extLst>
              <a:ext uri="{FF2B5EF4-FFF2-40B4-BE49-F238E27FC236}">
                <a16:creationId xmlns:a16="http://schemas.microsoft.com/office/drawing/2014/main" id="{2DBD51CB-092E-23C1-4FFB-9FBA0BDC39D7}"/>
              </a:ext>
            </a:extLst>
          </p:cNvPr>
          <p:cNvSpPr/>
          <p:nvPr/>
        </p:nvSpPr>
        <p:spPr>
          <a:xfrm>
            <a:off x="6095998" y="2865609"/>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a:extLst>
              <a:ext uri="{FF2B5EF4-FFF2-40B4-BE49-F238E27FC236}">
                <a16:creationId xmlns:a16="http://schemas.microsoft.com/office/drawing/2014/main" id="{E1258129-ABB5-0B8B-9D6E-86D2AAEC99B2}"/>
              </a:ext>
            </a:extLst>
          </p:cNvPr>
          <p:cNvSpPr/>
          <p:nvPr/>
        </p:nvSpPr>
        <p:spPr>
          <a:xfrm>
            <a:off x="4695761" y="4548129"/>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9" name="Elipse 48">
            <a:extLst>
              <a:ext uri="{FF2B5EF4-FFF2-40B4-BE49-F238E27FC236}">
                <a16:creationId xmlns:a16="http://schemas.microsoft.com/office/drawing/2014/main" id="{B22DDD85-64CE-274B-C06D-97EEC791D953}"/>
              </a:ext>
            </a:extLst>
          </p:cNvPr>
          <p:cNvSpPr/>
          <p:nvPr/>
        </p:nvSpPr>
        <p:spPr>
          <a:xfrm>
            <a:off x="4695762" y="511152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0" name="Rectángulo 49">
            <a:extLst>
              <a:ext uri="{FF2B5EF4-FFF2-40B4-BE49-F238E27FC236}">
                <a16:creationId xmlns:a16="http://schemas.microsoft.com/office/drawing/2014/main" id="{D08A8F85-665B-6E01-645F-29723708917D}"/>
              </a:ext>
            </a:extLst>
          </p:cNvPr>
          <p:cNvSpPr/>
          <p:nvPr/>
        </p:nvSpPr>
        <p:spPr>
          <a:xfrm>
            <a:off x="4695761" y="5375082"/>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a:extLst>
              <a:ext uri="{FF2B5EF4-FFF2-40B4-BE49-F238E27FC236}">
                <a16:creationId xmlns:a16="http://schemas.microsoft.com/office/drawing/2014/main" id="{95A6329E-9AC3-E3D1-6DE4-D37D638066FE}"/>
              </a:ext>
            </a:extLst>
          </p:cNvPr>
          <p:cNvSpPr/>
          <p:nvPr/>
        </p:nvSpPr>
        <p:spPr>
          <a:xfrm>
            <a:off x="4695757" y="2038656"/>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2" name="Elipse 51">
            <a:extLst>
              <a:ext uri="{FF2B5EF4-FFF2-40B4-BE49-F238E27FC236}">
                <a16:creationId xmlns:a16="http://schemas.microsoft.com/office/drawing/2014/main" id="{A89EE01B-5900-DD02-80DC-91507CF18B55}"/>
              </a:ext>
            </a:extLst>
          </p:cNvPr>
          <p:cNvSpPr/>
          <p:nvPr/>
        </p:nvSpPr>
        <p:spPr>
          <a:xfrm>
            <a:off x="4695758" y="2602047"/>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3" name="Rectángulo 52">
            <a:extLst>
              <a:ext uri="{FF2B5EF4-FFF2-40B4-BE49-F238E27FC236}">
                <a16:creationId xmlns:a16="http://schemas.microsoft.com/office/drawing/2014/main" id="{106D7672-58C9-9379-1F85-70F1B554BDAE}"/>
              </a:ext>
            </a:extLst>
          </p:cNvPr>
          <p:cNvSpPr/>
          <p:nvPr/>
        </p:nvSpPr>
        <p:spPr>
          <a:xfrm>
            <a:off x="4695757" y="2865609"/>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Elipse 53">
            <a:extLst>
              <a:ext uri="{FF2B5EF4-FFF2-40B4-BE49-F238E27FC236}">
                <a16:creationId xmlns:a16="http://schemas.microsoft.com/office/drawing/2014/main" id="{D563FB82-ECC4-B416-E938-86565848DC12}"/>
              </a:ext>
            </a:extLst>
          </p:cNvPr>
          <p:cNvSpPr/>
          <p:nvPr/>
        </p:nvSpPr>
        <p:spPr>
          <a:xfrm>
            <a:off x="8896479" y="4548129"/>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5" name="Elipse 54">
            <a:extLst>
              <a:ext uri="{FF2B5EF4-FFF2-40B4-BE49-F238E27FC236}">
                <a16:creationId xmlns:a16="http://schemas.microsoft.com/office/drawing/2014/main" id="{502833A4-2D6E-78B7-BF3F-354568B76E85}"/>
              </a:ext>
            </a:extLst>
          </p:cNvPr>
          <p:cNvSpPr/>
          <p:nvPr/>
        </p:nvSpPr>
        <p:spPr>
          <a:xfrm>
            <a:off x="8896480" y="511152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6" name="Rectángulo 55">
            <a:extLst>
              <a:ext uri="{FF2B5EF4-FFF2-40B4-BE49-F238E27FC236}">
                <a16:creationId xmlns:a16="http://schemas.microsoft.com/office/drawing/2014/main" id="{0D72AEC1-FA72-F9EF-A308-680A22894507}"/>
              </a:ext>
            </a:extLst>
          </p:cNvPr>
          <p:cNvSpPr/>
          <p:nvPr/>
        </p:nvSpPr>
        <p:spPr>
          <a:xfrm>
            <a:off x="8896479" y="5375082"/>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Elipse 60">
            <a:extLst>
              <a:ext uri="{FF2B5EF4-FFF2-40B4-BE49-F238E27FC236}">
                <a16:creationId xmlns:a16="http://schemas.microsoft.com/office/drawing/2014/main" id="{DDA7CE8A-37A3-6AD3-B6ED-38B4A6C26E0B}"/>
              </a:ext>
            </a:extLst>
          </p:cNvPr>
          <p:cNvSpPr/>
          <p:nvPr/>
        </p:nvSpPr>
        <p:spPr>
          <a:xfrm>
            <a:off x="8896479" y="2060497"/>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2" name="Elipse 61">
            <a:extLst>
              <a:ext uri="{FF2B5EF4-FFF2-40B4-BE49-F238E27FC236}">
                <a16:creationId xmlns:a16="http://schemas.microsoft.com/office/drawing/2014/main" id="{891D9316-A84C-39AE-F469-78C7B2E60A02}"/>
              </a:ext>
            </a:extLst>
          </p:cNvPr>
          <p:cNvSpPr/>
          <p:nvPr/>
        </p:nvSpPr>
        <p:spPr>
          <a:xfrm>
            <a:off x="8896480" y="2623888"/>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Rectángulo 62">
            <a:extLst>
              <a:ext uri="{FF2B5EF4-FFF2-40B4-BE49-F238E27FC236}">
                <a16:creationId xmlns:a16="http://schemas.microsoft.com/office/drawing/2014/main" id="{EE5E0CF2-65F4-1BD3-83B5-56820707BEAC}"/>
              </a:ext>
            </a:extLst>
          </p:cNvPr>
          <p:cNvSpPr/>
          <p:nvPr/>
        </p:nvSpPr>
        <p:spPr>
          <a:xfrm>
            <a:off x="8896479" y="2887450"/>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Elipse 66">
            <a:extLst>
              <a:ext uri="{FF2B5EF4-FFF2-40B4-BE49-F238E27FC236}">
                <a16:creationId xmlns:a16="http://schemas.microsoft.com/office/drawing/2014/main" id="{D8A720D1-A554-A88C-CA29-C81548F61E9F}"/>
              </a:ext>
            </a:extLst>
          </p:cNvPr>
          <p:cNvSpPr/>
          <p:nvPr/>
        </p:nvSpPr>
        <p:spPr>
          <a:xfrm>
            <a:off x="9687734" y="319405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Elipse 67">
            <a:extLst>
              <a:ext uri="{FF2B5EF4-FFF2-40B4-BE49-F238E27FC236}">
                <a16:creationId xmlns:a16="http://schemas.microsoft.com/office/drawing/2014/main" id="{25657F27-5A4A-8F05-5EFC-61A1FA72CA42}"/>
              </a:ext>
            </a:extLst>
          </p:cNvPr>
          <p:cNvSpPr/>
          <p:nvPr/>
        </p:nvSpPr>
        <p:spPr>
          <a:xfrm>
            <a:off x="9687735" y="3757441"/>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9" name="Rectángulo 68">
            <a:extLst>
              <a:ext uri="{FF2B5EF4-FFF2-40B4-BE49-F238E27FC236}">
                <a16:creationId xmlns:a16="http://schemas.microsoft.com/office/drawing/2014/main" id="{BF9E9456-D74D-5BA4-FFDC-978BEA35FA6C}"/>
              </a:ext>
            </a:extLst>
          </p:cNvPr>
          <p:cNvSpPr/>
          <p:nvPr/>
        </p:nvSpPr>
        <p:spPr>
          <a:xfrm>
            <a:off x="9687734" y="4021003"/>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Elipse 69">
            <a:extLst>
              <a:ext uri="{FF2B5EF4-FFF2-40B4-BE49-F238E27FC236}">
                <a16:creationId xmlns:a16="http://schemas.microsoft.com/office/drawing/2014/main" id="{4DB800ED-0CB9-9068-C238-D53A9045C03F}"/>
              </a:ext>
            </a:extLst>
          </p:cNvPr>
          <p:cNvSpPr/>
          <p:nvPr/>
        </p:nvSpPr>
        <p:spPr>
          <a:xfrm>
            <a:off x="3982600" y="319405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1" name="Elipse 70">
            <a:extLst>
              <a:ext uri="{FF2B5EF4-FFF2-40B4-BE49-F238E27FC236}">
                <a16:creationId xmlns:a16="http://schemas.microsoft.com/office/drawing/2014/main" id="{4E68264F-91D7-C636-44F2-00388113B40C}"/>
              </a:ext>
            </a:extLst>
          </p:cNvPr>
          <p:cNvSpPr/>
          <p:nvPr/>
        </p:nvSpPr>
        <p:spPr>
          <a:xfrm>
            <a:off x="3982601" y="3757441"/>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2" name="Rectángulo 71">
            <a:extLst>
              <a:ext uri="{FF2B5EF4-FFF2-40B4-BE49-F238E27FC236}">
                <a16:creationId xmlns:a16="http://schemas.microsoft.com/office/drawing/2014/main" id="{3CFC014E-9888-23A7-25AE-74E7297EF7A8}"/>
              </a:ext>
            </a:extLst>
          </p:cNvPr>
          <p:cNvSpPr/>
          <p:nvPr/>
        </p:nvSpPr>
        <p:spPr>
          <a:xfrm>
            <a:off x="3982600" y="4021003"/>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89424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5ABA1-82E9-D762-82B8-F28D547A4A16}"/>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C9247D7-1612-E136-6C0C-B0BE64BC90E9}"/>
              </a:ext>
            </a:extLst>
          </p:cNvPr>
          <p:cNvSpPr txBox="1"/>
          <p:nvPr/>
        </p:nvSpPr>
        <p:spPr>
          <a:xfrm>
            <a:off x="2119256" y="173736"/>
            <a:ext cx="9222352" cy="830997"/>
          </a:xfrm>
          <a:prstGeom prst="rect">
            <a:avLst/>
          </a:prstGeom>
          <a:noFill/>
        </p:spPr>
        <p:txBody>
          <a:bodyPr wrap="square" rtlCol="0">
            <a:spAutoFit/>
          </a:bodyPr>
          <a:lstStyle/>
          <a:p>
            <a:pPr algn="r"/>
            <a:r>
              <a:rPr lang="es-ES" sz="4800" dirty="0">
                <a:solidFill>
                  <a:schemeClr val="bg2">
                    <a:lumMod val="10000"/>
                  </a:schemeClr>
                </a:solidFill>
                <a:latin typeface="Amasis MT Pro Light" panose="02040304050005020304" pitchFamily="18" charset="0"/>
                <a:cs typeface="Adobe Devanagari" panose="02040503050201020203" pitchFamily="18" charset="0"/>
              </a:rPr>
              <a:t>Teoría evolutiva de juegos</a:t>
            </a:r>
            <a:endParaRPr lang="es-ES" sz="6000"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4" name="Rectángulo 3">
            <a:extLst>
              <a:ext uri="{FF2B5EF4-FFF2-40B4-BE49-F238E27FC236}">
                <a16:creationId xmlns:a16="http://schemas.microsoft.com/office/drawing/2014/main" id="{B1DC2B90-A9F1-25BA-6CE6-A01B2D6308A0}"/>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277F0E43-E61B-4CDF-75DA-6C0133C8FD97}"/>
              </a:ext>
            </a:extLst>
          </p:cNvPr>
          <p:cNvSpPr txBox="1"/>
          <p:nvPr/>
        </p:nvSpPr>
        <p:spPr>
          <a:xfrm>
            <a:off x="2908300" y="1670050"/>
            <a:ext cx="2119256" cy="830997"/>
          </a:xfrm>
          <a:prstGeom prst="rect">
            <a:avLst/>
          </a:prstGeom>
          <a:noFill/>
        </p:spPr>
        <p:txBody>
          <a:bodyPr wrap="square" rtlCol="0">
            <a:spAutoFit/>
          </a:bodyPr>
          <a:lstStyle/>
          <a:p>
            <a:pPr algn="ctr"/>
            <a:r>
              <a:rPr lang="es-ES" sz="2400" dirty="0">
                <a:solidFill>
                  <a:schemeClr val="bg2">
                    <a:lumMod val="25000"/>
                  </a:schemeClr>
                </a:solidFill>
                <a:latin typeface="Amasis MT Pro" panose="02040504050005020304" pitchFamily="18" charset="0"/>
              </a:rPr>
              <a:t>Aptitud (fitness)</a:t>
            </a:r>
          </a:p>
        </p:txBody>
      </p:sp>
      <p:sp>
        <p:nvSpPr>
          <p:cNvPr id="5" name="CuadroTexto 4">
            <a:extLst>
              <a:ext uri="{FF2B5EF4-FFF2-40B4-BE49-F238E27FC236}">
                <a16:creationId xmlns:a16="http://schemas.microsoft.com/office/drawing/2014/main" id="{53F317F5-E355-8DC9-DC02-231B1C61C40B}"/>
              </a:ext>
            </a:extLst>
          </p:cNvPr>
          <p:cNvSpPr txBox="1"/>
          <p:nvPr/>
        </p:nvSpPr>
        <p:spPr>
          <a:xfrm>
            <a:off x="6597650" y="1670049"/>
            <a:ext cx="2686050" cy="830997"/>
          </a:xfrm>
          <a:prstGeom prst="rect">
            <a:avLst/>
          </a:prstGeom>
          <a:noFill/>
        </p:spPr>
        <p:txBody>
          <a:bodyPr wrap="square" rtlCol="0">
            <a:spAutoFit/>
          </a:bodyPr>
          <a:lstStyle/>
          <a:p>
            <a:pPr algn="ctr"/>
            <a:r>
              <a:rPr lang="es-ES" sz="2400" dirty="0">
                <a:solidFill>
                  <a:schemeClr val="bg2">
                    <a:lumMod val="25000"/>
                  </a:schemeClr>
                </a:solidFill>
                <a:latin typeface="Amasis MT Pro" panose="02040504050005020304" pitchFamily="18" charset="0"/>
              </a:rPr>
              <a:t>Recompensa (</a:t>
            </a:r>
            <a:r>
              <a:rPr lang="es-ES" sz="2400" dirty="0" err="1">
                <a:solidFill>
                  <a:schemeClr val="bg2">
                    <a:lumMod val="25000"/>
                  </a:schemeClr>
                </a:solidFill>
                <a:latin typeface="Amasis MT Pro" panose="02040504050005020304" pitchFamily="18" charset="0"/>
              </a:rPr>
              <a:t>payoff</a:t>
            </a:r>
            <a:r>
              <a:rPr lang="es-ES" sz="2400" dirty="0">
                <a:solidFill>
                  <a:schemeClr val="bg2">
                    <a:lumMod val="25000"/>
                  </a:schemeClr>
                </a:solidFill>
                <a:latin typeface="Amasis MT Pro" panose="02040504050005020304" pitchFamily="18" charset="0"/>
              </a:rPr>
              <a:t>)</a:t>
            </a:r>
          </a:p>
        </p:txBody>
      </p:sp>
      <p:cxnSp>
        <p:nvCxnSpPr>
          <p:cNvPr id="7" name="Conector recto de flecha 6">
            <a:extLst>
              <a:ext uri="{FF2B5EF4-FFF2-40B4-BE49-F238E27FC236}">
                <a16:creationId xmlns:a16="http://schemas.microsoft.com/office/drawing/2014/main" id="{355CC1C1-CECC-9E54-30DA-A125A5325176}"/>
              </a:ext>
            </a:extLst>
          </p:cNvPr>
          <p:cNvCxnSpPr>
            <a:cxnSpLocks/>
          </p:cNvCxnSpPr>
          <p:nvPr/>
        </p:nvCxnSpPr>
        <p:spPr>
          <a:xfrm flipH="1">
            <a:off x="4959350" y="2041097"/>
            <a:ext cx="1511300" cy="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132D9AA6-104F-106C-84BA-0DF2BFC17536}"/>
              </a:ext>
            </a:extLst>
          </p:cNvPr>
          <p:cNvSpPr txBox="1"/>
          <p:nvPr/>
        </p:nvSpPr>
        <p:spPr>
          <a:xfrm>
            <a:off x="7702550" y="3020367"/>
            <a:ext cx="2533650" cy="461665"/>
          </a:xfrm>
          <a:prstGeom prst="rect">
            <a:avLst/>
          </a:prstGeom>
          <a:noFill/>
        </p:spPr>
        <p:txBody>
          <a:bodyPr wrap="square" rtlCol="0">
            <a:spAutoFit/>
          </a:bodyPr>
          <a:lstStyle/>
          <a:p>
            <a:r>
              <a:rPr lang="es-ES" sz="2400" dirty="0">
                <a:solidFill>
                  <a:schemeClr val="bg2">
                    <a:lumMod val="25000"/>
                  </a:schemeClr>
                </a:solidFill>
                <a:latin typeface="Amasis MT Pro" panose="02040504050005020304" pitchFamily="18" charset="0"/>
              </a:rPr>
              <a:t>Estrategia propia</a:t>
            </a:r>
          </a:p>
        </p:txBody>
      </p:sp>
      <p:sp>
        <p:nvSpPr>
          <p:cNvPr id="9" name="CuadroTexto 8">
            <a:extLst>
              <a:ext uri="{FF2B5EF4-FFF2-40B4-BE49-F238E27FC236}">
                <a16:creationId xmlns:a16="http://schemas.microsoft.com/office/drawing/2014/main" id="{F0513A18-9959-C5FD-D0CF-ED0D1916E096}"/>
              </a:ext>
            </a:extLst>
          </p:cNvPr>
          <p:cNvSpPr txBox="1"/>
          <p:nvPr/>
        </p:nvSpPr>
        <p:spPr>
          <a:xfrm>
            <a:off x="7702550" y="3770520"/>
            <a:ext cx="3270250" cy="461665"/>
          </a:xfrm>
          <a:prstGeom prst="rect">
            <a:avLst/>
          </a:prstGeom>
          <a:noFill/>
        </p:spPr>
        <p:txBody>
          <a:bodyPr wrap="square" rtlCol="0">
            <a:spAutoFit/>
          </a:bodyPr>
          <a:lstStyle/>
          <a:p>
            <a:r>
              <a:rPr lang="es-ES" sz="2400" dirty="0">
                <a:solidFill>
                  <a:schemeClr val="bg2">
                    <a:lumMod val="25000"/>
                  </a:schemeClr>
                </a:solidFill>
                <a:latin typeface="Amasis MT Pro" panose="02040504050005020304" pitchFamily="18" charset="0"/>
              </a:rPr>
              <a:t>Estrategia vecinos</a:t>
            </a:r>
          </a:p>
        </p:txBody>
      </p:sp>
      <p:cxnSp>
        <p:nvCxnSpPr>
          <p:cNvPr id="11" name="Conector recto 10">
            <a:extLst>
              <a:ext uri="{FF2B5EF4-FFF2-40B4-BE49-F238E27FC236}">
                <a16:creationId xmlns:a16="http://schemas.microsoft.com/office/drawing/2014/main" id="{D9C55E56-2F90-59F9-E356-D2DE11B0376F}"/>
              </a:ext>
            </a:extLst>
          </p:cNvPr>
          <p:cNvCxnSpPr/>
          <p:nvPr/>
        </p:nvCxnSpPr>
        <p:spPr>
          <a:xfrm>
            <a:off x="7391400" y="2647950"/>
            <a:ext cx="0" cy="210820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484E749A-AEF7-F277-9037-EBCF68863547}"/>
              </a:ext>
            </a:extLst>
          </p:cNvPr>
          <p:cNvSpPr txBox="1"/>
          <p:nvPr/>
        </p:nvSpPr>
        <p:spPr>
          <a:xfrm>
            <a:off x="3121025" y="5416550"/>
            <a:ext cx="4260850" cy="461665"/>
          </a:xfrm>
          <a:prstGeom prst="rect">
            <a:avLst/>
          </a:prstGeom>
          <a:noFill/>
        </p:spPr>
        <p:txBody>
          <a:bodyPr wrap="square" rtlCol="0">
            <a:spAutoFit/>
          </a:bodyPr>
          <a:lstStyle/>
          <a:p>
            <a:r>
              <a:rPr lang="es-ES" sz="2400" dirty="0">
                <a:solidFill>
                  <a:schemeClr val="bg2">
                    <a:lumMod val="25000"/>
                  </a:schemeClr>
                </a:solidFill>
                <a:latin typeface="Amasis MT Pro" panose="02040504050005020304" pitchFamily="18" charset="0"/>
              </a:rPr>
              <a:t>Dinámica evolutiva: Imitación</a:t>
            </a:r>
          </a:p>
        </p:txBody>
      </p:sp>
      <p:cxnSp>
        <p:nvCxnSpPr>
          <p:cNvPr id="13" name="Conector recto de flecha 12">
            <a:extLst>
              <a:ext uri="{FF2B5EF4-FFF2-40B4-BE49-F238E27FC236}">
                <a16:creationId xmlns:a16="http://schemas.microsoft.com/office/drawing/2014/main" id="{FC0A184A-EDBD-F2B7-559D-306ADB2A47DE}"/>
              </a:ext>
            </a:extLst>
          </p:cNvPr>
          <p:cNvCxnSpPr>
            <a:cxnSpLocks/>
          </p:cNvCxnSpPr>
          <p:nvPr/>
        </p:nvCxnSpPr>
        <p:spPr>
          <a:xfrm>
            <a:off x="4114800" y="2813050"/>
            <a:ext cx="0" cy="236855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E779DAF9-F9AC-2618-1841-AE7175A11493}"/>
              </a:ext>
            </a:extLst>
          </p:cNvPr>
          <p:cNvPicPr>
            <a:picLocks noChangeAspect="1"/>
          </p:cNvPicPr>
          <p:nvPr/>
        </p:nvPicPr>
        <p:blipFill>
          <a:blip r:embed="rId2"/>
          <a:stretch>
            <a:fillRect/>
          </a:stretch>
        </p:blipFill>
        <p:spPr>
          <a:xfrm>
            <a:off x="7325585" y="5250481"/>
            <a:ext cx="4260850" cy="793802"/>
          </a:xfrm>
          <a:prstGeom prst="rect">
            <a:avLst/>
          </a:prstGeom>
        </p:spPr>
      </p:pic>
      <p:pic>
        <p:nvPicPr>
          <p:cNvPr id="19" name="Imagen 18">
            <a:extLst>
              <a:ext uri="{FF2B5EF4-FFF2-40B4-BE49-F238E27FC236}">
                <a16:creationId xmlns:a16="http://schemas.microsoft.com/office/drawing/2014/main" id="{32674367-BEF8-AFEA-290D-DC9878A9AA60}"/>
              </a:ext>
            </a:extLst>
          </p:cNvPr>
          <p:cNvPicPr>
            <a:picLocks noChangeAspect="1"/>
          </p:cNvPicPr>
          <p:nvPr/>
        </p:nvPicPr>
        <p:blipFill>
          <a:blip r:embed="rId3"/>
          <a:stretch>
            <a:fillRect/>
          </a:stretch>
        </p:blipFill>
        <p:spPr>
          <a:xfrm>
            <a:off x="10547349" y="3103124"/>
            <a:ext cx="357725" cy="296150"/>
          </a:xfrm>
          <a:prstGeom prst="rect">
            <a:avLst/>
          </a:prstGeom>
        </p:spPr>
      </p:pic>
      <p:pic>
        <p:nvPicPr>
          <p:cNvPr id="21" name="Imagen 20">
            <a:extLst>
              <a:ext uri="{FF2B5EF4-FFF2-40B4-BE49-F238E27FC236}">
                <a16:creationId xmlns:a16="http://schemas.microsoft.com/office/drawing/2014/main" id="{E4421A86-9490-ED3F-0659-FCD1F9E2B7EB}"/>
              </a:ext>
            </a:extLst>
          </p:cNvPr>
          <p:cNvPicPr>
            <a:picLocks noChangeAspect="1"/>
          </p:cNvPicPr>
          <p:nvPr/>
        </p:nvPicPr>
        <p:blipFill>
          <a:blip r:embed="rId4"/>
          <a:stretch>
            <a:fillRect/>
          </a:stretch>
        </p:blipFill>
        <p:spPr>
          <a:xfrm>
            <a:off x="10547348" y="3819910"/>
            <a:ext cx="357725" cy="354829"/>
          </a:xfrm>
          <a:prstGeom prst="rect">
            <a:avLst/>
          </a:prstGeom>
        </p:spPr>
      </p:pic>
    </p:spTree>
    <p:extLst>
      <p:ext uri="{BB962C8B-B14F-4D97-AF65-F5344CB8AC3E}">
        <p14:creationId xmlns:p14="http://schemas.microsoft.com/office/powerpoint/2010/main" val="3963325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663E9-8E60-C492-A8EA-D429D8A83F11}"/>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F1F6FD5-4484-A88D-08CE-DCF5ECEB98E1}"/>
              </a:ext>
            </a:extLst>
          </p:cNvPr>
          <p:cNvSpPr txBox="1"/>
          <p:nvPr/>
        </p:nvSpPr>
        <p:spPr>
          <a:xfrm>
            <a:off x="2119256" y="173736"/>
            <a:ext cx="9222352" cy="830997"/>
          </a:xfrm>
          <a:prstGeom prst="rect">
            <a:avLst/>
          </a:prstGeom>
          <a:noFill/>
        </p:spPr>
        <p:txBody>
          <a:bodyPr wrap="square" rtlCol="0">
            <a:spAutoFit/>
          </a:bodyPr>
          <a:lstStyle/>
          <a:p>
            <a:pPr lvl="1" algn="r"/>
            <a:r>
              <a:rPr lang="es-ES" sz="4800" dirty="0">
                <a:solidFill>
                  <a:schemeClr val="bg2">
                    <a:lumMod val="10000"/>
                  </a:schemeClr>
                </a:solidFill>
                <a:latin typeface="Amasis MT Pro Light" panose="02040304050005020304" pitchFamily="18" charset="0"/>
                <a:cs typeface="Adobe Devanagari" panose="02040503050201020203" pitchFamily="18" charset="0"/>
              </a:rPr>
              <a:t>Juego de los bienes públicos</a:t>
            </a:r>
          </a:p>
        </p:txBody>
      </p:sp>
      <p:sp>
        <p:nvSpPr>
          <p:cNvPr id="4" name="Rectángulo 3">
            <a:extLst>
              <a:ext uri="{FF2B5EF4-FFF2-40B4-BE49-F238E27FC236}">
                <a16:creationId xmlns:a16="http://schemas.microsoft.com/office/drawing/2014/main" id="{8FA23035-1031-9581-D91D-583EEE5BA3BF}"/>
              </a:ext>
            </a:extLst>
          </p:cNvPr>
          <p:cNvSpPr/>
          <p:nvPr/>
        </p:nvSpPr>
        <p:spPr>
          <a:xfrm>
            <a:off x="0" y="0"/>
            <a:ext cx="2119256"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Elipse 4">
            <a:extLst>
              <a:ext uri="{FF2B5EF4-FFF2-40B4-BE49-F238E27FC236}">
                <a16:creationId xmlns:a16="http://schemas.microsoft.com/office/drawing/2014/main" id="{5ED09586-0D7B-6BD4-BD91-E41A2C8ACC47}"/>
              </a:ext>
            </a:extLst>
          </p:cNvPr>
          <p:cNvSpPr/>
          <p:nvPr/>
        </p:nvSpPr>
        <p:spPr>
          <a:xfrm>
            <a:off x="4715612" y="1811359"/>
            <a:ext cx="527125" cy="52712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58CF178A-1798-C01C-554E-D0A9F3F330D6}"/>
              </a:ext>
            </a:extLst>
          </p:cNvPr>
          <p:cNvSpPr/>
          <p:nvPr/>
        </p:nvSpPr>
        <p:spPr>
          <a:xfrm>
            <a:off x="4715613" y="2374750"/>
            <a:ext cx="527125" cy="52712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FFA4962A-EFEC-8B28-452C-C4B63AEE1E6C}"/>
              </a:ext>
            </a:extLst>
          </p:cNvPr>
          <p:cNvSpPr/>
          <p:nvPr/>
        </p:nvSpPr>
        <p:spPr>
          <a:xfrm>
            <a:off x="4715612" y="2638312"/>
            <a:ext cx="527124" cy="263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ED385BC6-28AA-B621-B43E-16070D216079}"/>
              </a:ext>
            </a:extLst>
          </p:cNvPr>
          <p:cNvSpPr/>
          <p:nvPr/>
        </p:nvSpPr>
        <p:spPr>
          <a:xfrm>
            <a:off x="8617052" y="2865609"/>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72F323DB-F55A-6A13-1510-CABD94FF37E2}"/>
              </a:ext>
            </a:extLst>
          </p:cNvPr>
          <p:cNvSpPr/>
          <p:nvPr/>
        </p:nvSpPr>
        <p:spPr>
          <a:xfrm>
            <a:off x="8617053" y="3429000"/>
            <a:ext cx="527125" cy="52712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Rectángulo 11">
            <a:extLst>
              <a:ext uri="{FF2B5EF4-FFF2-40B4-BE49-F238E27FC236}">
                <a16:creationId xmlns:a16="http://schemas.microsoft.com/office/drawing/2014/main" id="{8AAD6333-9A84-0278-B3AE-0D273B766F70}"/>
              </a:ext>
            </a:extLst>
          </p:cNvPr>
          <p:cNvSpPr/>
          <p:nvPr/>
        </p:nvSpPr>
        <p:spPr>
          <a:xfrm>
            <a:off x="8617052" y="3692562"/>
            <a:ext cx="527124" cy="26356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5C8DDCA6-8632-D55E-7E05-E26D73C79DF3}"/>
              </a:ext>
            </a:extLst>
          </p:cNvPr>
          <p:cNvSpPr/>
          <p:nvPr/>
        </p:nvSpPr>
        <p:spPr>
          <a:xfrm>
            <a:off x="5721096" y="2435889"/>
            <a:ext cx="2005584" cy="2005584"/>
          </a:xfrm>
          <a:prstGeom prst="ellipse">
            <a:avLst/>
          </a:prstGeom>
          <a:solidFill>
            <a:schemeClr val="bg2">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CCAE57F1-494E-2910-74A3-2A26339222ED}"/>
              </a:ext>
            </a:extLst>
          </p:cNvPr>
          <p:cNvSpPr txBox="1"/>
          <p:nvPr/>
        </p:nvSpPr>
        <p:spPr>
          <a:xfrm>
            <a:off x="6202680" y="2770093"/>
            <a:ext cx="1042416" cy="707886"/>
          </a:xfrm>
          <a:prstGeom prst="rect">
            <a:avLst/>
          </a:prstGeom>
          <a:noFill/>
          <a:ln>
            <a:noFill/>
          </a:ln>
        </p:spPr>
        <p:txBody>
          <a:bodyPr wrap="square" rtlCol="0">
            <a:spAutoFit/>
          </a:bodyPr>
          <a:lstStyle/>
          <a:p>
            <a:pPr algn="ctr"/>
            <a:r>
              <a:rPr lang="es-ES" sz="2000" dirty="0">
                <a:solidFill>
                  <a:schemeClr val="bg2">
                    <a:lumMod val="10000"/>
                  </a:schemeClr>
                </a:solidFill>
                <a:latin typeface="Amasis MT Pro" panose="02040504050005020304" pitchFamily="18" charset="0"/>
              </a:rPr>
              <a:t>Bien Público</a:t>
            </a: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5AC8D54-54CC-6AAD-5549-407E3EB0D8B8}"/>
                  </a:ext>
                </a:extLst>
              </p:cNvPr>
              <p:cNvSpPr txBox="1"/>
              <p:nvPr/>
            </p:nvSpPr>
            <p:spPr>
              <a:xfrm>
                <a:off x="6705651" y="3507896"/>
                <a:ext cx="1673075" cy="369332"/>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s-ES" i="1">
                              <a:solidFill>
                                <a:schemeClr val="bg2">
                                  <a:lumMod val="10000"/>
                                </a:schemeClr>
                              </a:solidFill>
                              <a:latin typeface="Cambria Math" panose="02040503050406030204" pitchFamily="18" charset="0"/>
                            </a:rPr>
                          </m:ctrlPr>
                        </m:sSubPr>
                        <m:e>
                          <m:sSup>
                            <m:sSupPr>
                              <m:ctrlPr>
                                <a:rPr lang="es-ES" i="1">
                                  <a:solidFill>
                                    <a:schemeClr val="bg2">
                                      <a:lumMod val="10000"/>
                                    </a:schemeClr>
                                  </a:solidFill>
                                  <a:latin typeface="Cambria Math" panose="02040503050406030204" pitchFamily="18" charset="0"/>
                                </a:rPr>
                              </m:ctrlPr>
                            </m:sSupPr>
                            <m:e>
                              <m:r>
                                <a:rPr lang="es-ES" i="1">
                                  <a:solidFill>
                                    <a:schemeClr val="bg2">
                                      <a:lumMod val="10000"/>
                                    </a:schemeClr>
                                  </a:solidFill>
                                  <a:latin typeface="Cambria Math" panose="02040503050406030204" pitchFamily="18" charset="0"/>
                                </a:rPr>
                                <m:t>𝑁</m:t>
                              </m:r>
                            </m:e>
                            <m:sup>
                              <m:r>
                                <a:rPr lang="es-ES" i="1">
                                  <a:solidFill>
                                    <a:schemeClr val="bg2">
                                      <a:lumMod val="10000"/>
                                    </a:schemeClr>
                                  </a:solidFill>
                                  <a:latin typeface="Cambria Math" panose="02040503050406030204" pitchFamily="18" charset="0"/>
                                </a:rPr>
                                <m:t>𝑔</m:t>
                              </m:r>
                            </m:sup>
                          </m:sSup>
                        </m:e>
                        <m:sub>
                          <m:r>
                            <a:rPr lang="es-ES" i="1">
                              <a:solidFill>
                                <a:schemeClr val="bg2">
                                  <a:lumMod val="10000"/>
                                </a:schemeClr>
                              </a:solidFill>
                              <a:latin typeface="Cambria Math" panose="02040503050406030204" pitchFamily="18" charset="0"/>
                            </a:rPr>
                            <m:t>𝐶</m:t>
                          </m:r>
                        </m:sub>
                      </m:sSub>
                    </m:oMath>
                  </m:oMathPara>
                </a14:m>
                <a:endParaRPr lang="es-ES" dirty="0">
                  <a:solidFill>
                    <a:schemeClr val="accent5">
                      <a:lumMod val="50000"/>
                    </a:schemeClr>
                  </a:solidFill>
                </a:endParaRPr>
              </a:p>
            </p:txBody>
          </p:sp>
        </mc:Choice>
        <mc:Fallback xmlns="">
          <p:sp>
            <p:nvSpPr>
              <p:cNvPr id="19" name="CuadroTexto 18">
                <a:extLst>
                  <a:ext uri="{FF2B5EF4-FFF2-40B4-BE49-F238E27FC236}">
                    <a16:creationId xmlns:a16="http://schemas.microsoft.com/office/drawing/2014/main" id="{75AC8D54-54CC-6AAD-5549-407E3EB0D8B8}"/>
                  </a:ext>
                </a:extLst>
              </p:cNvPr>
              <p:cNvSpPr txBox="1">
                <a:spLocks noRot="1" noChangeAspect="1" noMove="1" noResize="1" noEditPoints="1" noAdjustHandles="1" noChangeArrowheads="1" noChangeShapeType="1" noTextEdit="1"/>
              </p:cNvSpPr>
              <p:nvPr/>
            </p:nvSpPr>
            <p:spPr>
              <a:xfrm>
                <a:off x="6705651" y="3507896"/>
                <a:ext cx="1673075" cy="369332"/>
              </a:xfrm>
              <a:prstGeom prst="rect">
                <a:avLst/>
              </a:prstGeom>
              <a:blipFill>
                <a:blip r:embed="rId3"/>
                <a:stretch>
                  <a:fillRect/>
                </a:stretch>
              </a:blipFill>
            </p:spPr>
            <p:txBody>
              <a:bodyPr/>
              <a:lstStyle/>
              <a:p>
                <a:r>
                  <a:rPr lang="es-ES">
                    <a:noFill/>
                  </a:rPr>
                  <a:t> </a:t>
                </a:r>
              </a:p>
            </p:txBody>
          </p:sp>
        </mc:Fallback>
      </mc:AlternateContent>
      <p:sp>
        <p:nvSpPr>
          <p:cNvPr id="20" name="Flecha: curvada hacia abajo 19">
            <a:extLst>
              <a:ext uri="{FF2B5EF4-FFF2-40B4-BE49-F238E27FC236}">
                <a16:creationId xmlns:a16="http://schemas.microsoft.com/office/drawing/2014/main" id="{63047E68-C145-297F-AF6E-36078A15FC58}"/>
              </a:ext>
            </a:extLst>
          </p:cNvPr>
          <p:cNvSpPr/>
          <p:nvPr/>
        </p:nvSpPr>
        <p:spPr>
          <a:xfrm rot="2075034">
            <a:off x="5522976" y="1993392"/>
            <a:ext cx="725244" cy="343557"/>
          </a:xfrm>
          <a:prstGeom prst="curved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9E21D34F-B914-C019-CDAC-B64EA769BCE7}"/>
                  </a:ext>
                </a:extLst>
              </p:cNvPr>
              <p:cNvSpPr txBox="1"/>
              <p:nvPr/>
            </p:nvSpPr>
            <p:spPr>
              <a:xfrm>
                <a:off x="5675286" y="1480817"/>
                <a:ext cx="7920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accent1"/>
                          </a:solidFill>
                          <a:latin typeface="Cambria Math" panose="02040503050406030204" pitchFamily="18" charset="0"/>
                        </a:rPr>
                        <m:t>+1</m:t>
                      </m:r>
                    </m:oMath>
                  </m:oMathPara>
                </a14:m>
                <a:endParaRPr lang="es-ES" dirty="0">
                  <a:solidFill>
                    <a:schemeClr val="accent1"/>
                  </a:solidFill>
                  <a:latin typeface="Amasis MT Pro" panose="02040504050005020304" pitchFamily="18" charset="0"/>
                </a:endParaRPr>
              </a:p>
            </p:txBody>
          </p:sp>
        </mc:Choice>
        <mc:Fallback xmlns="">
          <p:sp>
            <p:nvSpPr>
              <p:cNvPr id="21" name="CuadroTexto 20">
                <a:extLst>
                  <a:ext uri="{FF2B5EF4-FFF2-40B4-BE49-F238E27FC236}">
                    <a16:creationId xmlns:a16="http://schemas.microsoft.com/office/drawing/2014/main" id="{9E21D34F-B914-C019-CDAC-B64EA769BCE7}"/>
                  </a:ext>
                </a:extLst>
              </p:cNvPr>
              <p:cNvSpPr txBox="1">
                <a:spLocks noRot="1" noChangeAspect="1" noMove="1" noResize="1" noEditPoints="1" noAdjustHandles="1" noChangeArrowheads="1" noChangeShapeType="1" noTextEdit="1"/>
              </p:cNvSpPr>
              <p:nvPr/>
            </p:nvSpPr>
            <p:spPr>
              <a:xfrm>
                <a:off x="5675286" y="1480817"/>
                <a:ext cx="792098" cy="369332"/>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A1B95CDE-405E-57D5-88E8-641358188F58}"/>
                  </a:ext>
                </a:extLst>
              </p:cNvPr>
              <p:cNvSpPr txBox="1"/>
              <p:nvPr/>
            </p:nvSpPr>
            <p:spPr>
              <a:xfrm>
                <a:off x="4359178" y="2938141"/>
                <a:ext cx="5271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chemeClr val="accent1"/>
                              </a:solidFill>
                              <a:latin typeface="Cambria Math" panose="02040503050406030204" pitchFamily="18" charset="0"/>
                            </a:rPr>
                          </m:ctrlPr>
                        </m:sSubPr>
                        <m:e>
                          <m:sSup>
                            <m:sSupPr>
                              <m:ctrlPr>
                                <a:rPr lang="es-ES" i="1">
                                  <a:solidFill>
                                    <a:schemeClr val="accent1"/>
                                  </a:solidFill>
                                  <a:latin typeface="Cambria Math" panose="02040503050406030204" pitchFamily="18" charset="0"/>
                                </a:rPr>
                              </m:ctrlPr>
                            </m:sSupPr>
                            <m:e>
                              <m:r>
                                <a:rPr lang="es-ES" i="1">
                                  <a:solidFill>
                                    <a:schemeClr val="accent1"/>
                                  </a:solidFill>
                                  <a:latin typeface="Cambria Math" panose="02040503050406030204" pitchFamily="18" charset="0"/>
                                </a:rPr>
                                <m:t>𝑁</m:t>
                              </m:r>
                            </m:e>
                            <m:sup>
                              <m:r>
                                <a:rPr lang="es-ES" i="1">
                                  <a:solidFill>
                                    <a:schemeClr val="accent1"/>
                                  </a:solidFill>
                                  <a:latin typeface="Cambria Math" panose="02040503050406030204" pitchFamily="18" charset="0"/>
                                </a:rPr>
                                <m:t>𝑔</m:t>
                              </m:r>
                            </m:sup>
                          </m:sSup>
                        </m:e>
                        <m:sub>
                          <m:r>
                            <a:rPr lang="es-ES" b="0" i="1" smtClean="0">
                              <a:solidFill>
                                <a:schemeClr val="accent1"/>
                              </a:solidFill>
                              <a:latin typeface="Cambria Math" panose="02040503050406030204" pitchFamily="18" charset="0"/>
                            </a:rPr>
                            <m:t>𝐶</m:t>
                          </m:r>
                        </m:sub>
                      </m:sSub>
                    </m:oMath>
                  </m:oMathPara>
                </a14:m>
                <a:endParaRPr lang="es-ES" dirty="0"/>
              </a:p>
            </p:txBody>
          </p:sp>
        </mc:Choice>
        <mc:Fallback xmlns="">
          <p:sp>
            <p:nvSpPr>
              <p:cNvPr id="22" name="CuadroTexto 21">
                <a:extLst>
                  <a:ext uri="{FF2B5EF4-FFF2-40B4-BE49-F238E27FC236}">
                    <a16:creationId xmlns:a16="http://schemas.microsoft.com/office/drawing/2014/main" id="{A1B95CDE-405E-57D5-88E8-641358188F58}"/>
                  </a:ext>
                </a:extLst>
              </p:cNvPr>
              <p:cNvSpPr txBox="1">
                <a:spLocks noRot="1" noChangeAspect="1" noMove="1" noResize="1" noEditPoints="1" noAdjustHandles="1" noChangeArrowheads="1" noChangeShapeType="1" noTextEdit="1"/>
              </p:cNvSpPr>
              <p:nvPr/>
            </p:nvSpPr>
            <p:spPr>
              <a:xfrm>
                <a:off x="4359178" y="2938141"/>
                <a:ext cx="527125" cy="369332"/>
              </a:xfrm>
              <a:prstGeom prst="rect">
                <a:avLst/>
              </a:prstGeom>
              <a:blipFill>
                <a:blip r:embed="rId5"/>
                <a:stretch>
                  <a:fillRect r="-4598"/>
                </a:stretch>
              </a:blipFill>
            </p:spPr>
            <p:txBody>
              <a:bodyPr/>
              <a:lstStyle/>
              <a:p>
                <a:r>
                  <a:rPr lang="es-ES">
                    <a:noFill/>
                  </a:rPr>
                  <a:t> </a:t>
                </a:r>
              </a:p>
            </p:txBody>
          </p:sp>
        </mc:Fallback>
      </mc:AlternateContent>
      <p:sp>
        <p:nvSpPr>
          <p:cNvPr id="23" name="Elipse 22">
            <a:extLst>
              <a:ext uri="{FF2B5EF4-FFF2-40B4-BE49-F238E27FC236}">
                <a16:creationId xmlns:a16="http://schemas.microsoft.com/office/drawing/2014/main" id="{4823C980-ACAD-AAB5-13F7-E07A5791DFF7}"/>
              </a:ext>
            </a:extLst>
          </p:cNvPr>
          <p:cNvSpPr/>
          <p:nvPr/>
        </p:nvSpPr>
        <p:spPr>
          <a:xfrm>
            <a:off x="4253406" y="2137199"/>
            <a:ext cx="369332" cy="369332"/>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D733E06D-11E7-734A-9C2B-812BF3806810}"/>
              </a:ext>
            </a:extLst>
          </p:cNvPr>
          <p:cNvSpPr/>
          <p:nvPr/>
        </p:nvSpPr>
        <p:spPr>
          <a:xfrm>
            <a:off x="4253408" y="2532542"/>
            <a:ext cx="369332" cy="369332"/>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18446D66-3654-0D3A-4797-D10EEB3CF298}"/>
              </a:ext>
            </a:extLst>
          </p:cNvPr>
          <p:cNvSpPr/>
          <p:nvPr/>
        </p:nvSpPr>
        <p:spPr>
          <a:xfrm>
            <a:off x="4253406" y="2717208"/>
            <a:ext cx="369331" cy="18466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5F342F65-36C2-321D-BCD0-71CB412D8C90}"/>
              </a:ext>
            </a:extLst>
          </p:cNvPr>
          <p:cNvSpPr/>
          <p:nvPr/>
        </p:nvSpPr>
        <p:spPr>
          <a:xfrm>
            <a:off x="3991663" y="2535726"/>
            <a:ext cx="174765" cy="17476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A3F0AD39-51A9-F46D-FDCC-D7F087E72058}"/>
              </a:ext>
            </a:extLst>
          </p:cNvPr>
          <p:cNvSpPr/>
          <p:nvPr/>
        </p:nvSpPr>
        <p:spPr>
          <a:xfrm>
            <a:off x="3991666" y="2727109"/>
            <a:ext cx="174765" cy="17476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Rectángulo 27">
            <a:extLst>
              <a:ext uri="{FF2B5EF4-FFF2-40B4-BE49-F238E27FC236}">
                <a16:creationId xmlns:a16="http://schemas.microsoft.com/office/drawing/2014/main" id="{BCF6B285-01DD-7030-F215-FEA337979E9D}"/>
              </a:ext>
            </a:extLst>
          </p:cNvPr>
          <p:cNvSpPr/>
          <p:nvPr/>
        </p:nvSpPr>
        <p:spPr>
          <a:xfrm>
            <a:off x="3991663" y="2814491"/>
            <a:ext cx="174766" cy="8738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a:extLst>
              <a:ext uri="{FF2B5EF4-FFF2-40B4-BE49-F238E27FC236}">
                <a16:creationId xmlns:a16="http://schemas.microsoft.com/office/drawing/2014/main" id="{2183EF36-1C5F-D196-8CA3-5BB78CC1721C}"/>
              </a:ext>
            </a:extLst>
          </p:cNvPr>
          <p:cNvSpPr/>
          <p:nvPr/>
        </p:nvSpPr>
        <p:spPr>
          <a:xfrm>
            <a:off x="9245695" y="3191450"/>
            <a:ext cx="369332" cy="369332"/>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1"/>
              </a:solidFill>
            </a:endParaRPr>
          </a:p>
        </p:txBody>
      </p:sp>
      <p:sp>
        <p:nvSpPr>
          <p:cNvPr id="36" name="Elipse 35">
            <a:extLst>
              <a:ext uri="{FF2B5EF4-FFF2-40B4-BE49-F238E27FC236}">
                <a16:creationId xmlns:a16="http://schemas.microsoft.com/office/drawing/2014/main" id="{A7E67E20-C238-67BB-21D1-DFA7CBCA4471}"/>
              </a:ext>
            </a:extLst>
          </p:cNvPr>
          <p:cNvSpPr/>
          <p:nvPr/>
        </p:nvSpPr>
        <p:spPr>
          <a:xfrm>
            <a:off x="9245697" y="3586793"/>
            <a:ext cx="369332" cy="369332"/>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1"/>
              </a:solidFill>
            </a:endParaRPr>
          </a:p>
        </p:txBody>
      </p:sp>
      <p:sp>
        <p:nvSpPr>
          <p:cNvPr id="37" name="Rectángulo 36">
            <a:extLst>
              <a:ext uri="{FF2B5EF4-FFF2-40B4-BE49-F238E27FC236}">
                <a16:creationId xmlns:a16="http://schemas.microsoft.com/office/drawing/2014/main" id="{0AAE2251-3EB5-4A5E-CAEE-C13705D64B1A}"/>
              </a:ext>
            </a:extLst>
          </p:cNvPr>
          <p:cNvSpPr/>
          <p:nvPr/>
        </p:nvSpPr>
        <p:spPr>
          <a:xfrm>
            <a:off x="9245695" y="3771459"/>
            <a:ext cx="369331" cy="184666"/>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accent1"/>
              </a:solidFill>
            </a:endParaRPr>
          </a:p>
        </p:txBody>
      </p:sp>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45A40A36-B9DF-5B36-D961-35B00191A3D4}"/>
                  </a:ext>
                </a:extLst>
              </p:cNvPr>
              <p:cNvSpPr txBox="1"/>
              <p:nvPr/>
            </p:nvSpPr>
            <p:spPr>
              <a:xfrm>
                <a:off x="8881805" y="3992391"/>
                <a:ext cx="5271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solidFill>
                                <a:schemeClr val="accent5">
                                  <a:lumMod val="50000"/>
                                </a:schemeClr>
                              </a:solidFill>
                              <a:latin typeface="Cambria Math" panose="02040503050406030204" pitchFamily="18" charset="0"/>
                            </a:rPr>
                          </m:ctrlPr>
                        </m:sSubPr>
                        <m:e>
                          <m:sSup>
                            <m:sSupPr>
                              <m:ctrlPr>
                                <a:rPr lang="es-ES" i="1">
                                  <a:solidFill>
                                    <a:schemeClr val="accent5">
                                      <a:lumMod val="50000"/>
                                    </a:schemeClr>
                                  </a:solidFill>
                                  <a:latin typeface="Cambria Math" panose="02040503050406030204" pitchFamily="18" charset="0"/>
                                </a:rPr>
                              </m:ctrlPr>
                            </m:sSupPr>
                            <m:e>
                              <m:r>
                                <a:rPr lang="es-ES" i="1">
                                  <a:solidFill>
                                    <a:schemeClr val="accent5">
                                      <a:lumMod val="50000"/>
                                    </a:schemeClr>
                                  </a:solidFill>
                                  <a:latin typeface="Cambria Math" panose="02040503050406030204" pitchFamily="18" charset="0"/>
                                </a:rPr>
                                <m:t>𝑁</m:t>
                              </m:r>
                            </m:e>
                            <m:sup>
                              <m:r>
                                <a:rPr lang="es-ES" i="1">
                                  <a:solidFill>
                                    <a:schemeClr val="accent5">
                                      <a:lumMod val="50000"/>
                                    </a:schemeClr>
                                  </a:solidFill>
                                  <a:latin typeface="Cambria Math" panose="02040503050406030204" pitchFamily="18" charset="0"/>
                                </a:rPr>
                                <m:t>𝑔</m:t>
                              </m:r>
                            </m:sup>
                          </m:sSup>
                        </m:e>
                        <m:sub>
                          <m:r>
                            <a:rPr lang="es-ES" b="0" i="1" smtClean="0">
                              <a:solidFill>
                                <a:schemeClr val="accent5">
                                  <a:lumMod val="50000"/>
                                </a:schemeClr>
                              </a:solidFill>
                              <a:latin typeface="Cambria Math" panose="02040503050406030204" pitchFamily="18" charset="0"/>
                            </a:rPr>
                            <m:t>𝐷</m:t>
                          </m:r>
                        </m:sub>
                      </m:sSub>
                    </m:oMath>
                  </m:oMathPara>
                </a14:m>
                <a:endParaRPr lang="es-ES" dirty="0"/>
              </a:p>
            </p:txBody>
          </p:sp>
        </mc:Choice>
        <mc:Fallback xmlns="">
          <p:sp>
            <p:nvSpPr>
              <p:cNvPr id="41" name="CuadroTexto 40">
                <a:extLst>
                  <a:ext uri="{FF2B5EF4-FFF2-40B4-BE49-F238E27FC236}">
                    <a16:creationId xmlns:a16="http://schemas.microsoft.com/office/drawing/2014/main" id="{45A40A36-B9DF-5B36-D961-35B00191A3D4}"/>
                  </a:ext>
                </a:extLst>
              </p:cNvPr>
              <p:cNvSpPr txBox="1">
                <a:spLocks noRot="1" noChangeAspect="1" noMove="1" noResize="1" noEditPoints="1" noAdjustHandles="1" noChangeArrowheads="1" noChangeShapeType="1" noTextEdit="1"/>
              </p:cNvSpPr>
              <p:nvPr/>
            </p:nvSpPr>
            <p:spPr>
              <a:xfrm>
                <a:off x="8881805" y="3992391"/>
                <a:ext cx="527125" cy="369332"/>
              </a:xfrm>
              <a:prstGeom prst="rect">
                <a:avLst/>
              </a:prstGeom>
              <a:blipFill>
                <a:blip r:embed="rId6"/>
                <a:stretch>
                  <a:fillRect r="-814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62C180B4-583A-EC26-A809-C98C05B54868}"/>
                  </a:ext>
                </a:extLst>
              </p:cNvPr>
              <p:cNvSpPr txBox="1"/>
              <p:nvPr/>
            </p:nvSpPr>
            <p:spPr>
              <a:xfrm>
                <a:off x="6184465" y="3507896"/>
                <a:ext cx="733425" cy="369332"/>
              </a:xfrm>
              <a:prstGeom prst="rect">
                <a:avLst/>
              </a:prstGeom>
              <a:noFill/>
            </p:spPr>
            <p:txBody>
              <a:bodyPr wrap="square">
                <a:spAutoFit/>
              </a:bodyPr>
              <a:lstStyle/>
              <a:p>
                <a:pPr algn="ctr"/>
                <a14:m>
                  <m:oMath xmlns:m="http://schemas.openxmlformats.org/officeDocument/2006/math">
                    <m:r>
                      <a:rPr lang="es-ES" b="0" i="1" smtClean="0">
                        <a:solidFill>
                          <a:schemeClr val="bg2">
                            <a:lumMod val="10000"/>
                          </a:schemeClr>
                        </a:solidFill>
                        <a:latin typeface="Cambria Math" panose="02040503050406030204" pitchFamily="18" charset="0"/>
                      </a:rPr>
                      <m:t>𝑟</m:t>
                    </m:r>
                    <m:r>
                      <a:rPr lang="es-ES" b="0" i="1" smtClean="0">
                        <a:solidFill>
                          <a:schemeClr val="bg2">
                            <a:lumMod val="10000"/>
                          </a:schemeClr>
                        </a:solidFill>
                        <a:latin typeface="Cambria Math" panose="02040503050406030204" pitchFamily="18" charset="0"/>
                        <a:ea typeface="Cambria Math" panose="02040503050406030204" pitchFamily="18" charset="0"/>
                      </a:rPr>
                      <m:t>×</m:t>
                    </m:r>
                  </m:oMath>
                </a14:m>
                <a:r>
                  <a:rPr lang="es-ES" dirty="0">
                    <a:solidFill>
                      <a:schemeClr val="bg2">
                        <a:lumMod val="10000"/>
                      </a:schemeClr>
                    </a:solidFill>
                  </a:rPr>
                  <a:t> </a:t>
                </a:r>
                <a:endParaRPr lang="es-ES" dirty="0"/>
              </a:p>
            </p:txBody>
          </p:sp>
        </mc:Choice>
        <mc:Fallback xmlns="">
          <p:sp>
            <p:nvSpPr>
              <p:cNvPr id="46" name="CuadroTexto 45">
                <a:extLst>
                  <a:ext uri="{FF2B5EF4-FFF2-40B4-BE49-F238E27FC236}">
                    <a16:creationId xmlns:a16="http://schemas.microsoft.com/office/drawing/2014/main" id="{62C180B4-583A-EC26-A809-C98C05B54868}"/>
                  </a:ext>
                </a:extLst>
              </p:cNvPr>
              <p:cNvSpPr txBox="1">
                <a:spLocks noRot="1" noChangeAspect="1" noMove="1" noResize="1" noEditPoints="1" noAdjustHandles="1" noChangeArrowheads="1" noChangeShapeType="1" noTextEdit="1"/>
              </p:cNvSpPr>
              <p:nvPr/>
            </p:nvSpPr>
            <p:spPr>
              <a:xfrm>
                <a:off x="6184465" y="3507896"/>
                <a:ext cx="733425" cy="369332"/>
              </a:xfrm>
              <a:prstGeom prst="rect">
                <a:avLst/>
              </a:prstGeom>
              <a:blipFill>
                <a:blip r:embed="rId7"/>
                <a:stretch>
                  <a:fillRect/>
                </a:stretch>
              </a:blipFill>
            </p:spPr>
            <p:txBody>
              <a:bodyPr/>
              <a:lstStyle/>
              <a:p>
                <a:r>
                  <a:rPr lang="es-ES">
                    <a:noFill/>
                  </a:rPr>
                  <a:t> </a:t>
                </a:r>
              </a:p>
            </p:txBody>
          </p:sp>
        </mc:Fallback>
      </mc:AlternateContent>
      <p:sp>
        <p:nvSpPr>
          <p:cNvPr id="47" name="Flecha: curvada hacia abajo 46">
            <a:extLst>
              <a:ext uri="{FF2B5EF4-FFF2-40B4-BE49-F238E27FC236}">
                <a16:creationId xmlns:a16="http://schemas.microsoft.com/office/drawing/2014/main" id="{4183B3F0-5314-AEC9-14ED-59EA2ED8EF1C}"/>
              </a:ext>
            </a:extLst>
          </p:cNvPr>
          <p:cNvSpPr/>
          <p:nvPr/>
        </p:nvSpPr>
        <p:spPr>
          <a:xfrm rot="1826593" flipH="1" flipV="1">
            <a:off x="4825386" y="3612923"/>
            <a:ext cx="735200" cy="317072"/>
          </a:xfrm>
          <a:prstGeom prst="curvedDownArrow">
            <a:avLst>
              <a:gd name="adj1" fmla="val 25000"/>
              <a:gd name="adj2" fmla="val 50000"/>
              <a:gd name="adj3" fmla="val 31735"/>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3C698236-2DE2-0880-6478-8BE450D3D5CF}"/>
                  </a:ext>
                </a:extLst>
              </p:cNvPr>
              <p:cNvSpPr txBox="1"/>
              <p:nvPr/>
            </p:nvSpPr>
            <p:spPr>
              <a:xfrm>
                <a:off x="4170019" y="4112288"/>
                <a:ext cx="1321407" cy="6256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accent1"/>
                          </a:solidFill>
                          <a:latin typeface="Cambria Math" panose="02040503050406030204" pitchFamily="18" charset="0"/>
                        </a:rPr>
                        <m:t>+</m:t>
                      </m:r>
                      <m:f>
                        <m:fPr>
                          <m:ctrlPr>
                            <a:rPr lang="es-ES" b="0" i="1" smtClean="0">
                              <a:solidFill>
                                <a:schemeClr val="accent1"/>
                              </a:solidFill>
                              <a:latin typeface="Cambria Math" panose="02040503050406030204" pitchFamily="18" charset="0"/>
                            </a:rPr>
                          </m:ctrlPr>
                        </m:fPr>
                        <m:num>
                          <m:sSub>
                            <m:sSubPr>
                              <m:ctrlPr>
                                <a:rPr lang="es-ES" i="1">
                                  <a:solidFill>
                                    <a:schemeClr val="accent1"/>
                                  </a:solidFill>
                                  <a:latin typeface="Cambria Math" panose="02040503050406030204" pitchFamily="18" charset="0"/>
                                </a:rPr>
                              </m:ctrlPr>
                            </m:sSubPr>
                            <m:e>
                              <m:sSup>
                                <m:sSupPr>
                                  <m:ctrlPr>
                                    <a:rPr lang="es-ES" i="1">
                                      <a:solidFill>
                                        <a:schemeClr val="accent1"/>
                                      </a:solidFill>
                                      <a:latin typeface="Cambria Math" panose="02040503050406030204" pitchFamily="18" charset="0"/>
                                    </a:rPr>
                                  </m:ctrlPr>
                                </m:sSupPr>
                                <m:e>
                                  <m:r>
                                    <a:rPr lang="es-ES" i="1">
                                      <a:solidFill>
                                        <a:schemeClr val="accent1"/>
                                      </a:solidFill>
                                      <a:latin typeface="Cambria Math" panose="02040503050406030204" pitchFamily="18" charset="0"/>
                                    </a:rPr>
                                    <m:t>𝑟</m:t>
                                  </m:r>
                                  <m:r>
                                    <a:rPr lang="es-ES" i="1">
                                      <a:solidFill>
                                        <a:schemeClr val="accent1"/>
                                      </a:solidFill>
                                      <a:latin typeface="Cambria Math" panose="02040503050406030204" pitchFamily="18" charset="0"/>
                                      <a:ea typeface="Cambria Math" panose="02040503050406030204" pitchFamily="18" charset="0"/>
                                    </a:rPr>
                                    <m:t>×</m:t>
                                  </m:r>
                                  <m:r>
                                    <a:rPr lang="es-ES" i="1">
                                      <a:solidFill>
                                        <a:schemeClr val="accent1"/>
                                      </a:solidFill>
                                      <a:latin typeface="Cambria Math" panose="02040503050406030204" pitchFamily="18" charset="0"/>
                                    </a:rPr>
                                    <m:t>𝑁</m:t>
                                  </m:r>
                                </m:e>
                                <m:sup>
                                  <m:r>
                                    <a:rPr lang="es-ES" i="1">
                                      <a:solidFill>
                                        <a:schemeClr val="accent1"/>
                                      </a:solidFill>
                                      <a:latin typeface="Cambria Math" panose="02040503050406030204" pitchFamily="18" charset="0"/>
                                    </a:rPr>
                                    <m:t>𝑔</m:t>
                                  </m:r>
                                </m:sup>
                              </m:sSup>
                            </m:e>
                            <m:sub>
                              <m:r>
                                <a:rPr lang="es-ES" i="1">
                                  <a:solidFill>
                                    <a:schemeClr val="accent1"/>
                                  </a:solidFill>
                                  <a:latin typeface="Cambria Math" panose="02040503050406030204" pitchFamily="18" charset="0"/>
                                </a:rPr>
                                <m:t>𝐶</m:t>
                              </m:r>
                            </m:sub>
                          </m:sSub>
                        </m:num>
                        <m:den>
                          <m:r>
                            <a:rPr lang="es-ES" b="0" i="1" smtClean="0">
                              <a:solidFill>
                                <a:schemeClr val="accent1"/>
                              </a:solidFill>
                              <a:latin typeface="Cambria Math" panose="02040503050406030204" pitchFamily="18" charset="0"/>
                            </a:rPr>
                            <m:t>𝐺</m:t>
                          </m:r>
                        </m:den>
                      </m:f>
                    </m:oMath>
                  </m:oMathPara>
                </a14:m>
                <a:endParaRPr lang="es-ES" dirty="0">
                  <a:solidFill>
                    <a:schemeClr val="accent1"/>
                  </a:solidFill>
                </a:endParaRPr>
              </a:p>
            </p:txBody>
          </p:sp>
        </mc:Choice>
        <mc:Fallback xmlns="">
          <p:sp>
            <p:nvSpPr>
              <p:cNvPr id="48" name="CuadroTexto 47">
                <a:extLst>
                  <a:ext uri="{FF2B5EF4-FFF2-40B4-BE49-F238E27FC236}">
                    <a16:creationId xmlns:a16="http://schemas.microsoft.com/office/drawing/2014/main" id="{3C698236-2DE2-0880-6478-8BE450D3D5CF}"/>
                  </a:ext>
                </a:extLst>
              </p:cNvPr>
              <p:cNvSpPr txBox="1">
                <a:spLocks noRot="1" noChangeAspect="1" noMove="1" noResize="1" noEditPoints="1" noAdjustHandles="1" noChangeArrowheads="1" noChangeShapeType="1" noTextEdit="1"/>
              </p:cNvSpPr>
              <p:nvPr/>
            </p:nvSpPr>
            <p:spPr>
              <a:xfrm>
                <a:off x="4170019" y="4112288"/>
                <a:ext cx="1321407" cy="625620"/>
              </a:xfrm>
              <a:prstGeom prst="rect">
                <a:avLst/>
              </a:prstGeom>
              <a:blipFill>
                <a:blip r:embed="rId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22E57457-6CD4-5A2B-2AB9-AFD93F1CAEDC}"/>
                  </a:ext>
                </a:extLst>
              </p:cNvPr>
              <p:cNvSpPr txBox="1"/>
              <p:nvPr/>
            </p:nvSpPr>
            <p:spPr>
              <a:xfrm>
                <a:off x="7542189" y="4593360"/>
                <a:ext cx="1321407"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solidFill>
                            <a:schemeClr val="accent5"/>
                          </a:solidFill>
                          <a:latin typeface="Cambria Math" panose="02040503050406030204" pitchFamily="18" charset="0"/>
                        </a:rPr>
                        <m:t>+</m:t>
                      </m:r>
                      <m:f>
                        <m:fPr>
                          <m:ctrlPr>
                            <a:rPr lang="es-ES" b="0" i="1" smtClean="0">
                              <a:solidFill>
                                <a:schemeClr val="accent5"/>
                              </a:solidFill>
                              <a:latin typeface="Cambria Math" panose="02040503050406030204" pitchFamily="18" charset="0"/>
                            </a:rPr>
                          </m:ctrlPr>
                        </m:fPr>
                        <m:num>
                          <m:sSub>
                            <m:sSubPr>
                              <m:ctrlPr>
                                <a:rPr lang="es-ES" i="1">
                                  <a:solidFill>
                                    <a:schemeClr val="accent5"/>
                                  </a:solidFill>
                                  <a:latin typeface="Cambria Math" panose="02040503050406030204" pitchFamily="18" charset="0"/>
                                </a:rPr>
                              </m:ctrlPr>
                            </m:sSubPr>
                            <m:e>
                              <m:sSup>
                                <m:sSupPr>
                                  <m:ctrlPr>
                                    <a:rPr lang="es-ES" i="1">
                                      <a:solidFill>
                                        <a:schemeClr val="accent5"/>
                                      </a:solidFill>
                                      <a:latin typeface="Cambria Math" panose="02040503050406030204" pitchFamily="18" charset="0"/>
                                    </a:rPr>
                                  </m:ctrlPr>
                                </m:sSupPr>
                                <m:e>
                                  <m:r>
                                    <a:rPr lang="es-ES" i="1">
                                      <a:solidFill>
                                        <a:schemeClr val="accent5"/>
                                      </a:solidFill>
                                      <a:latin typeface="Cambria Math" panose="02040503050406030204" pitchFamily="18" charset="0"/>
                                    </a:rPr>
                                    <m:t>𝑟</m:t>
                                  </m:r>
                                  <m:r>
                                    <a:rPr lang="es-ES" i="1">
                                      <a:solidFill>
                                        <a:schemeClr val="accent5"/>
                                      </a:solidFill>
                                      <a:latin typeface="Cambria Math" panose="02040503050406030204" pitchFamily="18" charset="0"/>
                                      <a:ea typeface="Cambria Math" panose="02040503050406030204" pitchFamily="18" charset="0"/>
                                    </a:rPr>
                                    <m:t>×</m:t>
                                  </m:r>
                                  <m:r>
                                    <a:rPr lang="es-ES" i="1">
                                      <a:solidFill>
                                        <a:schemeClr val="accent5"/>
                                      </a:solidFill>
                                      <a:latin typeface="Cambria Math" panose="02040503050406030204" pitchFamily="18" charset="0"/>
                                    </a:rPr>
                                    <m:t>𝑁</m:t>
                                  </m:r>
                                </m:e>
                                <m:sup>
                                  <m:r>
                                    <a:rPr lang="es-ES" i="1">
                                      <a:solidFill>
                                        <a:schemeClr val="accent5"/>
                                      </a:solidFill>
                                      <a:latin typeface="Cambria Math" panose="02040503050406030204" pitchFamily="18" charset="0"/>
                                    </a:rPr>
                                    <m:t>𝑔</m:t>
                                  </m:r>
                                </m:sup>
                              </m:sSup>
                            </m:e>
                            <m:sub>
                              <m:r>
                                <a:rPr lang="es-ES" i="1">
                                  <a:solidFill>
                                    <a:schemeClr val="accent5"/>
                                  </a:solidFill>
                                  <a:latin typeface="Cambria Math" panose="02040503050406030204" pitchFamily="18" charset="0"/>
                                </a:rPr>
                                <m:t>𝐶</m:t>
                              </m:r>
                            </m:sub>
                          </m:sSub>
                        </m:num>
                        <m:den>
                          <m:r>
                            <a:rPr lang="es-ES" b="0" i="1" smtClean="0">
                              <a:solidFill>
                                <a:schemeClr val="accent5"/>
                              </a:solidFill>
                              <a:latin typeface="Cambria Math" panose="02040503050406030204" pitchFamily="18" charset="0"/>
                            </a:rPr>
                            <m:t>𝐺</m:t>
                          </m:r>
                        </m:den>
                      </m:f>
                    </m:oMath>
                  </m:oMathPara>
                </a14:m>
                <a:endParaRPr lang="es-ES" dirty="0">
                  <a:solidFill>
                    <a:schemeClr val="accent1"/>
                  </a:solidFill>
                </a:endParaRPr>
              </a:p>
            </p:txBody>
          </p:sp>
        </mc:Choice>
        <mc:Fallback xmlns="">
          <p:sp>
            <p:nvSpPr>
              <p:cNvPr id="51" name="CuadroTexto 50">
                <a:extLst>
                  <a:ext uri="{FF2B5EF4-FFF2-40B4-BE49-F238E27FC236}">
                    <a16:creationId xmlns:a16="http://schemas.microsoft.com/office/drawing/2014/main" id="{22E57457-6CD4-5A2B-2AB9-AFD93F1CAEDC}"/>
                  </a:ext>
                </a:extLst>
              </p:cNvPr>
              <p:cNvSpPr txBox="1">
                <a:spLocks noRot="1" noChangeAspect="1" noMove="1" noResize="1" noEditPoints="1" noAdjustHandles="1" noChangeArrowheads="1" noChangeShapeType="1" noTextEdit="1"/>
              </p:cNvSpPr>
              <p:nvPr/>
            </p:nvSpPr>
            <p:spPr>
              <a:xfrm>
                <a:off x="7542189" y="4593360"/>
                <a:ext cx="1321407" cy="634789"/>
              </a:xfrm>
              <a:prstGeom prst="rect">
                <a:avLst/>
              </a:prstGeom>
              <a:blipFill>
                <a:blip r:embed="rId9"/>
                <a:stretch>
                  <a:fillRect/>
                </a:stretch>
              </a:blipFill>
            </p:spPr>
            <p:txBody>
              <a:bodyPr/>
              <a:lstStyle/>
              <a:p>
                <a:r>
                  <a:rPr lang="es-ES">
                    <a:noFill/>
                  </a:rPr>
                  <a:t> </a:t>
                </a:r>
              </a:p>
            </p:txBody>
          </p:sp>
        </mc:Fallback>
      </mc:AlternateContent>
      <p:sp>
        <p:nvSpPr>
          <p:cNvPr id="52" name="Flecha: curvada hacia abajo 51">
            <a:extLst>
              <a:ext uri="{FF2B5EF4-FFF2-40B4-BE49-F238E27FC236}">
                <a16:creationId xmlns:a16="http://schemas.microsoft.com/office/drawing/2014/main" id="{07849D6A-C87E-C4DC-208C-AAE9F8059FCE}"/>
              </a:ext>
            </a:extLst>
          </p:cNvPr>
          <p:cNvSpPr/>
          <p:nvPr/>
        </p:nvSpPr>
        <p:spPr>
          <a:xfrm rot="896436" flipV="1">
            <a:off x="7600807" y="4112817"/>
            <a:ext cx="690883" cy="317072"/>
          </a:xfrm>
          <a:prstGeom prst="curvedDownArrow">
            <a:avLst>
              <a:gd name="adj1" fmla="val 25000"/>
              <a:gd name="adj2" fmla="val 50000"/>
              <a:gd name="adj3" fmla="val 317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53" name="CuadroTexto 52">
            <a:extLst>
              <a:ext uri="{FF2B5EF4-FFF2-40B4-BE49-F238E27FC236}">
                <a16:creationId xmlns:a16="http://schemas.microsoft.com/office/drawing/2014/main" id="{9F1E1BE8-A3A2-15E9-08C6-629B1807736D}"/>
              </a:ext>
            </a:extLst>
          </p:cNvPr>
          <p:cNvSpPr txBox="1"/>
          <p:nvPr/>
        </p:nvSpPr>
        <p:spPr>
          <a:xfrm>
            <a:off x="5233232" y="4546797"/>
            <a:ext cx="2567152" cy="338554"/>
          </a:xfrm>
          <a:prstGeom prst="rect">
            <a:avLst/>
          </a:prstGeom>
          <a:noFill/>
        </p:spPr>
        <p:txBody>
          <a:bodyPr wrap="square" rtlCol="0">
            <a:spAutoFit/>
          </a:bodyPr>
          <a:lstStyle/>
          <a:p>
            <a:pPr algn="ctr"/>
            <a:r>
              <a:rPr lang="es-ES" sz="1600" dirty="0">
                <a:solidFill>
                  <a:schemeClr val="bg2">
                    <a:lumMod val="10000"/>
                  </a:schemeClr>
                </a:solidFill>
                <a:latin typeface="Amasis MT Pro" panose="02040504050005020304" pitchFamily="18" charset="0"/>
              </a:rPr>
              <a:t>a cada individuo por igual</a:t>
            </a:r>
          </a:p>
        </p:txBody>
      </p:sp>
      <mc:AlternateContent xmlns:mc="http://schemas.openxmlformats.org/markup-compatibility/2006" xmlns:a14="http://schemas.microsoft.com/office/drawing/2010/main">
        <mc:Choice Requires="a14">
          <p:sp>
            <p:nvSpPr>
              <p:cNvPr id="54" name="CuadroTexto 53">
                <a:extLst>
                  <a:ext uri="{FF2B5EF4-FFF2-40B4-BE49-F238E27FC236}">
                    <a16:creationId xmlns:a16="http://schemas.microsoft.com/office/drawing/2014/main" id="{85208F92-5545-0AFE-D274-619BF58F29C0}"/>
                  </a:ext>
                </a:extLst>
              </p:cNvPr>
              <p:cNvSpPr txBox="1"/>
              <p:nvPr/>
            </p:nvSpPr>
            <p:spPr>
              <a:xfrm>
                <a:off x="2779276" y="6132402"/>
                <a:ext cx="2199898"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s-ES" sz="2400" b="0" i="1" smtClean="0">
                          <a:solidFill>
                            <a:schemeClr val="bg2">
                              <a:lumMod val="10000"/>
                            </a:schemeClr>
                          </a:solidFill>
                          <a:latin typeface="Cambria Math" panose="02040503050406030204" pitchFamily="18" charset="0"/>
                        </a:rPr>
                        <m:t>𝐺</m:t>
                      </m:r>
                      <m:r>
                        <a:rPr lang="es-ES" sz="2400" b="0" i="1" smtClean="0">
                          <a:solidFill>
                            <a:schemeClr val="bg2">
                              <a:lumMod val="10000"/>
                            </a:schemeClr>
                          </a:solidFill>
                          <a:latin typeface="Cambria Math" panose="02040503050406030204" pitchFamily="18" charset="0"/>
                        </a:rPr>
                        <m:t>=</m:t>
                      </m:r>
                      <m:sSub>
                        <m:sSubPr>
                          <m:ctrlPr>
                            <a:rPr lang="es-ES" sz="2400" b="0" i="1" smtClean="0">
                              <a:solidFill>
                                <a:schemeClr val="bg2">
                                  <a:lumMod val="10000"/>
                                </a:schemeClr>
                              </a:solidFill>
                              <a:latin typeface="Cambria Math" panose="02040503050406030204" pitchFamily="18" charset="0"/>
                            </a:rPr>
                          </m:ctrlPr>
                        </m:sSubPr>
                        <m:e>
                          <m:sSup>
                            <m:sSupPr>
                              <m:ctrlPr>
                                <a:rPr lang="es-ES" sz="2400" i="1">
                                  <a:solidFill>
                                    <a:schemeClr val="bg2">
                                      <a:lumMod val="10000"/>
                                    </a:schemeClr>
                                  </a:solidFill>
                                  <a:latin typeface="Cambria Math" panose="02040503050406030204" pitchFamily="18" charset="0"/>
                                </a:rPr>
                              </m:ctrlPr>
                            </m:sSupPr>
                            <m:e>
                              <m:r>
                                <a:rPr lang="es-ES" sz="2400" i="1">
                                  <a:solidFill>
                                    <a:schemeClr val="bg2">
                                      <a:lumMod val="10000"/>
                                    </a:schemeClr>
                                  </a:solidFill>
                                  <a:latin typeface="Cambria Math" panose="02040503050406030204" pitchFamily="18" charset="0"/>
                                </a:rPr>
                                <m:t>𝑁</m:t>
                              </m:r>
                            </m:e>
                            <m:sup>
                              <m:r>
                                <a:rPr lang="es-ES" sz="2400" i="1">
                                  <a:solidFill>
                                    <a:schemeClr val="bg2">
                                      <a:lumMod val="10000"/>
                                    </a:schemeClr>
                                  </a:solidFill>
                                  <a:latin typeface="Cambria Math" panose="02040503050406030204" pitchFamily="18" charset="0"/>
                                </a:rPr>
                                <m:t>𝑔</m:t>
                              </m:r>
                            </m:sup>
                          </m:sSup>
                        </m:e>
                        <m:sub>
                          <m:r>
                            <a:rPr lang="es-ES" sz="2400" b="0" i="1" smtClean="0">
                              <a:solidFill>
                                <a:schemeClr val="bg2">
                                  <a:lumMod val="10000"/>
                                </a:schemeClr>
                              </a:solidFill>
                              <a:latin typeface="Cambria Math" panose="02040503050406030204" pitchFamily="18" charset="0"/>
                            </a:rPr>
                            <m:t>𝐶</m:t>
                          </m:r>
                        </m:sub>
                      </m:sSub>
                      <m:r>
                        <a:rPr lang="es-ES" sz="2400" b="0" i="1" smtClean="0">
                          <a:solidFill>
                            <a:schemeClr val="bg2">
                              <a:lumMod val="10000"/>
                            </a:schemeClr>
                          </a:solidFill>
                          <a:latin typeface="Cambria Math" panose="02040503050406030204" pitchFamily="18" charset="0"/>
                        </a:rPr>
                        <m:t>+</m:t>
                      </m:r>
                      <m:sSub>
                        <m:sSubPr>
                          <m:ctrlPr>
                            <a:rPr lang="es-ES" sz="2400" i="1">
                              <a:solidFill>
                                <a:schemeClr val="bg2">
                                  <a:lumMod val="10000"/>
                                </a:schemeClr>
                              </a:solidFill>
                              <a:latin typeface="Cambria Math" panose="02040503050406030204" pitchFamily="18" charset="0"/>
                            </a:rPr>
                          </m:ctrlPr>
                        </m:sSubPr>
                        <m:e>
                          <m:sSup>
                            <m:sSupPr>
                              <m:ctrlPr>
                                <a:rPr lang="es-ES" sz="2400" i="1">
                                  <a:solidFill>
                                    <a:schemeClr val="bg2">
                                      <a:lumMod val="10000"/>
                                    </a:schemeClr>
                                  </a:solidFill>
                                  <a:latin typeface="Cambria Math" panose="02040503050406030204" pitchFamily="18" charset="0"/>
                                </a:rPr>
                              </m:ctrlPr>
                            </m:sSupPr>
                            <m:e>
                              <m:r>
                                <a:rPr lang="es-ES" sz="2400" i="1">
                                  <a:solidFill>
                                    <a:schemeClr val="bg2">
                                      <a:lumMod val="10000"/>
                                    </a:schemeClr>
                                  </a:solidFill>
                                  <a:latin typeface="Cambria Math" panose="02040503050406030204" pitchFamily="18" charset="0"/>
                                </a:rPr>
                                <m:t>𝑁</m:t>
                              </m:r>
                            </m:e>
                            <m:sup>
                              <m:r>
                                <a:rPr lang="es-ES" sz="2400" i="1">
                                  <a:solidFill>
                                    <a:schemeClr val="bg2">
                                      <a:lumMod val="10000"/>
                                    </a:schemeClr>
                                  </a:solidFill>
                                  <a:latin typeface="Cambria Math" panose="02040503050406030204" pitchFamily="18" charset="0"/>
                                </a:rPr>
                                <m:t>𝑔</m:t>
                              </m:r>
                            </m:sup>
                          </m:sSup>
                        </m:e>
                        <m:sub>
                          <m:r>
                            <a:rPr lang="es-ES" sz="2400" b="0" i="1" smtClean="0">
                              <a:solidFill>
                                <a:schemeClr val="bg2">
                                  <a:lumMod val="10000"/>
                                </a:schemeClr>
                              </a:solidFill>
                              <a:latin typeface="Cambria Math" panose="02040503050406030204" pitchFamily="18" charset="0"/>
                            </a:rPr>
                            <m:t>𝐷</m:t>
                          </m:r>
                        </m:sub>
                      </m:sSub>
                    </m:oMath>
                  </m:oMathPara>
                </a14:m>
                <a:endParaRPr lang="es-ES" sz="2400" dirty="0">
                  <a:solidFill>
                    <a:schemeClr val="bg2">
                      <a:lumMod val="10000"/>
                    </a:schemeClr>
                  </a:solidFill>
                  <a:latin typeface="Amasis MT Pro" panose="02040504050005020304" pitchFamily="18" charset="0"/>
                </a:endParaRPr>
              </a:p>
            </p:txBody>
          </p:sp>
        </mc:Choice>
        <mc:Fallback xmlns="">
          <p:sp>
            <p:nvSpPr>
              <p:cNvPr id="54" name="CuadroTexto 53">
                <a:extLst>
                  <a:ext uri="{FF2B5EF4-FFF2-40B4-BE49-F238E27FC236}">
                    <a16:creationId xmlns:a16="http://schemas.microsoft.com/office/drawing/2014/main" id="{85208F92-5545-0AFE-D274-619BF58F29C0}"/>
                  </a:ext>
                </a:extLst>
              </p:cNvPr>
              <p:cNvSpPr txBox="1">
                <a:spLocks noRot="1" noChangeAspect="1" noMove="1" noResize="1" noEditPoints="1" noAdjustHandles="1" noChangeArrowheads="1" noChangeShapeType="1" noTextEdit="1"/>
              </p:cNvSpPr>
              <p:nvPr/>
            </p:nvSpPr>
            <p:spPr>
              <a:xfrm>
                <a:off x="2779276" y="6132402"/>
                <a:ext cx="2199898" cy="369332"/>
              </a:xfrm>
              <a:prstGeom prst="rect">
                <a:avLst/>
              </a:prstGeom>
              <a:blipFill>
                <a:blip r:embed="rId10"/>
                <a:stretch>
                  <a:fillRect l="-4986" b="-14754"/>
                </a:stretch>
              </a:blipFill>
            </p:spPr>
            <p:txBody>
              <a:bodyPr/>
              <a:lstStyle/>
              <a:p>
                <a:r>
                  <a:rPr lang="es-ES">
                    <a:noFill/>
                  </a:rPr>
                  <a:t> </a:t>
                </a:r>
              </a:p>
            </p:txBody>
          </p:sp>
        </mc:Fallback>
      </mc:AlternateContent>
    </p:spTree>
    <p:extLst>
      <p:ext uri="{BB962C8B-B14F-4D97-AF65-F5344CB8AC3E}">
        <p14:creationId xmlns:p14="http://schemas.microsoft.com/office/powerpoint/2010/main" val="407104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1" grpId="0"/>
      <p:bldP spid="21" grpId="1"/>
      <p:bldP spid="46" grpId="0"/>
      <p:bldP spid="47" grpId="0" animBg="1"/>
      <p:bldP spid="48" grpId="0"/>
      <p:bldP spid="51" grpId="0"/>
      <p:bldP spid="52" grpId="0" animBg="1"/>
      <p:bldP spid="53" grpId="0"/>
      <p:bldP spid="5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2073</TotalTime>
  <Words>954</Words>
  <Application>Microsoft Office PowerPoint</Application>
  <PresentationFormat>Panorámica</PresentationFormat>
  <Paragraphs>193</Paragraphs>
  <Slides>43</Slides>
  <Notes>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43</vt:i4>
      </vt:variant>
    </vt:vector>
  </HeadingPairs>
  <TitlesOfParts>
    <vt:vector size="52" baseType="lpstr">
      <vt:lpstr>Adobe Devanagari</vt:lpstr>
      <vt:lpstr>Amasis MT Pro</vt:lpstr>
      <vt:lpstr>Amasis MT Pro Light</vt:lpstr>
      <vt:lpstr>Aptos</vt:lpstr>
      <vt:lpstr>Arial</vt:lpstr>
      <vt:lpstr>Cambria Math</vt:lpstr>
      <vt:lpstr>Courier New</vt:lpstr>
      <vt:lpstr>Neue Haas Grotesk Text Pro</vt:lpstr>
      <vt:lpstr>VanillaVTI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Gaspar Alfaro García</dc:creator>
  <cp:lastModifiedBy>Gaspar Alfaro García</cp:lastModifiedBy>
  <cp:revision>31</cp:revision>
  <dcterms:created xsi:type="dcterms:W3CDTF">2025-01-29T12:59:52Z</dcterms:created>
  <dcterms:modified xsi:type="dcterms:W3CDTF">2025-02-21T15:02:26Z</dcterms:modified>
</cp:coreProperties>
</file>